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2.jpeg" ContentType="image/jpeg"/>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lvl1pPr>
    <a:lvl2pPr marL="0" marR="0" indent="22860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lvl2pPr>
    <a:lvl3pPr marL="0" marR="0" indent="45720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lvl3pPr>
    <a:lvl4pPr marL="0" marR="0" indent="68580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lvl4pPr>
    <a:lvl5pPr marL="0" marR="0" indent="91440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lvl5pPr>
    <a:lvl6pPr marL="0" marR="0" indent="114300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lvl6pPr>
    <a:lvl7pPr marL="0" marR="0" indent="137160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lvl7pPr>
    <a:lvl8pPr marL="0" marR="0" indent="160020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lvl8pPr>
    <a:lvl9pPr marL="0" marR="0" indent="182880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aj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aj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Ref idx="maj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aj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aj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2.jpeg>
</file>

<file path=ppt/media/image3.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14" name="Shape 214"/>
          <p:cNvSpPr/>
          <p:nvPr>
            <p:ph type="sldImg"/>
          </p:nvPr>
        </p:nvSpPr>
        <p:spPr>
          <a:xfrm>
            <a:off x="1143000" y="685800"/>
            <a:ext cx="4572000" cy="3429000"/>
          </a:xfrm>
          <a:prstGeom prst="rect">
            <a:avLst/>
          </a:prstGeom>
        </p:spPr>
        <p:txBody>
          <a:bodyPr/>
          <a:lstStyle/>
          <a:p>
            <a:pPr/>
          </a:p>
        </p:txBody>
      </p:sp>
      <p:sp>
        <p:nvSpPr>
          <p:cNvPr id="215" name="Shape 21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1.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1.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Cover">
    <p:spTree>
      <p:nvGrpSpPr>
        <p:cNvPr id="1" name=""/>
        <p:cNvGrpSpPr/>
        <p:nvPr/>
      </p:nvGrpSpPr>
      <p:grpSpPr>
        <a:xfrm>
          <a:off x="0" y="0"/>
          <a:ext cx="0" cy="0"/>
          <a:chOff x="0" y="0"/>
          <a:chExt cx="0" cy="0"/>
        </a:xfrm>
      </p:grpSpPr>
      <p:pic>
        <p:nvPicPr>
          <p:cNvPr id="12" name="beijing-night2.jpeg" descr="beijing-night2.jpeg"/>
          <p:cNvPicPr>
            <a:picLocks noChangeAspect="1"/>
          </p:cNvPicPr>
          <p:nvPr/>
        </p:nvPicPr>
        <p:blipFill>
          <a:blip r:embed="rId2">
            <a:extLst/>
          </a:blip>
          <a:srcRect l="2348" t="0" r="8795" b="0"/>
          <a:stretch>
            <a:fillRect/>
          </a:stretch>
        </p:blipFill>
        <p:spPr>
          <a:xfrm>
            <a:off x="-3914" y="0"/>
            <a:ext cx="12999928" cy="9753601"/>
          </a:xfrm>
          <a:prstGeom prst="rect">
            <a:avLst/>
          </a:prstGeom>
          <a:ln w="12700">
            <a:miter lim="400000"/>
          </a:ln>
        </p:spPr>
      </p:pic>
      <p:sp>
        <p:nvSpPr>
          <p:cNvPr id="13" name="Rectangle"/>
          <p:cNvSpPr/>
          <p:nvPr/>
        </p:nvSpPr>
        <p:spPr>
          <a:xfrm>
            <a:off x="-82" y="-268"/>
            <a:ext cx="13004965" cy="9754136"/>
          </a:xfrm>
          <a:prstGeom prst="rect">
            <a:avLst/>
          </a:prstGeom>
          <a:gradFill>
            <a:gsLst>
              <a:gs pos="0">
                <a:srgbClr val="333333">
                  <a:alpha val="0"/>
                </a:srgbClr>
              </a:gs>
              <a:gs pos="16472">
                <a:srgbClr val="242424">
                  <a:alpha val="0"/>
                </a:srgbClr>
              </a:gs>
              <a:gs pos="100000">
                <a:srgbClr val="000000">
                  <a:alpha val="50000"/>
                </a:srgbClr>
              </a:gs>
            </a:gsLst>
            <a:path path="circle">
              <a:fillToRect l="37721" t="-19636" r="62278" b="119636"/>
            </a:path>
          </a:gradFill>
          <a:ln w="12700">
            <a:miter lim="400000"/>
          </a:ln>
        </p:spPr>
        <p:txBody>
          <a:bodyPr lIns="50800" tIns="50800" rIns="50800" bIns="50800" anchor="ctr"/>
          <a:lstStyle/>
          <a:p>
            <a:pPr algn="ctr">
              <a:defRPr sz="2200">
                <a:solidFill>
                  <a:srgbClr val="FFFFFF"/>
                </a:solidFill>
                <a:latin typeface="+mn-lt"/>
                <a:ea typeface="+mn-ea"/>
                <a:cs typeface="+mn-cs"/>
                <a:sym typeface="Helvetica Neue Medium"/>
              </a:defRPr>
            </a:pPr>
          </a:p>
        </p:txBody>
      </p:sp>
      <p:sp>
        <p:nvSpPr>
          <p:cNvPr id="14" name="Shape"/>
          <p:cNvSpPr/>
          <p:nvPr/>
        </p:nvSpPr>
        <p:spPr>
          <a:xfrm>
            <a:off x="1270000" y="3290316"/>
            <a:ext cx="10464800" cy="2043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624" y="21598"/>
                </a:moveTo>
                <a:lnTo>
                  <a:pt x="0" y="21598"/>
                </a:lnTo>
                <a:lnTo>
                  <a:pt x="0" y="0"/>
                </a:lnTo>
                <a:lnTo>
                  <a:pt x="21600" y="0"/>
                </a:lnTo>
                <a:lnTo>
                  <a:pt x="21600" y="21598"/>
                </a:lnTo>
                <a:lnTo>
                  <a:pt x="15380" y="21598"/>
                </a:lnTo>
                <a:moveTo>
                  <a:pt x="15380" y="21598"/>
                </a:moveTo>
                <a:lnTo>
                  <a:pt x="15361" y="21600"/>
                </a:lnTo>
              </a:path>
            </a:pathLst>
          </a:custGeom>
          <a:ln w="12700">
            <a:solidFill>
              <a:srgbClr val="FFFFFF"/>
            </a:solidFill>
            <a:miter lim="400000"/>
          </a:ln>
          <a:effectLst>
            <a:outerShdw sx="100000" sy="100000" kx="0" ky="0" algn="b" rotWithShape="0" blurRad="38100" dist="25400" dir="5400000">
              <a:srgbClr val="000000"/>
            </a:outerShdw>
          </a:effectLst>
        </p:spPr>
        <p:txBody>
          <a:bodyPr lIns="50800" tIns="50800" rIns="50800" bIns="50800" anchor="ctr"/>
          <a:lstStyle/>
          <a:p>
            <a:pPr algn="ctr">
              <a:defRPr sz="2200">
                <a:solidFill>
                  <a:srgbClr val="FFFFFF"/>
                </a:solidFill>
                <a:latin typeface="+mn-lt"/>
                <a:ea typeface="+mn-ea"/>
                <a:cs typeface="+mn-cs"/>
                <a:sym typeface="Helvetica Neue Medium"/>
              </a:defRPr>
            </a:pPr>
          </a:p>
        </p:txBody>
      </p:sp>
      <p:pic>
        <p:nvPicPr>
          <p:cNvPr id="15" name="citypulselogo.png" descr="citypulselogo.png"/>
          <p:cNvPicPr>
            <a:picLocks noChangeAspect="1"/>
          </p:cNvPicPr>
          <p:nvPr/>
        </p:nvPicPr>
        <p:blipFill>
          <a:blip r:embed="rId3">
            <a:extLst/>
          </a:blip>
          <a:srcRect l="82289" t="0" r="0" b="0"/>
          <a:stretch>
            <a:fillRect/>
          </a:stretch>
        </p:blipFill>
        <p:spPr>
          <a:xfrm>
            <a:off x="3539397" y="389660"/>
            <a:ext cx="650877" cy="861070"/>
          </a:xfrm>
          <a:prstGeom prst="rect">
            <a:avLst/>
          </a:prstGeom>
          <a:ln w="12700">
            <a:miter lim="400000"/>
          </a:ln>
          <a:effectLst>
            <a:outerShdw sx="100000" sy="100000" kx="0" ky="0" algn="b" rotWithShape="0" blurRad="38100" dist="25400" dir="5400000">
              <a:srgbClr val="000000">
                <a:alpha val="88178"/>
              </a:srgbClr>
            </a:outerShdw>
          </a:effectLst>
        </p:spPr>
      </p:pic>
      <p:pic>
        <p:nvPicPr>
          <p:cNvPr id="16" name="citypulselogo.png" descr="citypulselogo.png"/>
          <p:cNvPicPr>
            <a:picLocks noChangeAspect="1"/>
          </p:cNvPicPr>
          <p:nvPr/>
        </p:nvPicPr>
        <p:blipFill>
          <a:blip r:embed="rId3">
            <a:extLst/>
          </a:blip>
          <a:srcRect l="0" t="0" r="23535" b="0"/>
          <a:stretch>
            <a:fillRect/>
          </a:stretch>
        </p:blipFill>
        <p:spPr>
          <a:xfrm>
            <a:off x="515266" y="389660"/>
            <a:ext cx="2810082" cy="861070"/>
          </a:xfrm>
          <a:prstGeom prst="rect">
            <a:avLst/>
          </a:prstGeom>
          <a:ln w="12700">
            <a:miter lim="400000"/>
          </a:ln>
          <a:effectLst>
            <a:outerShdw sx="100000" sy="100000" kx="0" ky="0" algn="b" rotWithShape="0" blurRad="38100" dist="25400" dir="5400000">
              <a:srgbClr val="000000">
                <a:alpha val="88178"/>
              </a:srgbClr>
            </a:outerShdw>
          </a:effectLst>
        </p:spPr>
      </p:pic>
      <p:sp>
        <p:nvSpPr>
          <p:cNvPr id="17" name="Slide Number"/>
          <p:cNvSpPr txBox="1"/>
          <p:nvPr>
            <p:ph type="sldNum" sz="quarter" idx="2"/>
          </p:nvPr>
        </p:nvSpPr>
        <p:spPr>
          <a:xfrm>
            <a:off x="12187817" y="9188387"/>
            <a:ext cx="340259" cy="324306"/>
          </a:xfrm>
          <a:prstGeom prst="rect">
            <a:avLst/>
          </a:prstGeom>
        </p:spPr>
        <p:txBody>
          <a:bodyPr/>
          <a:lstStyle>
            <a:lvl1pPr>
              <a:defRPr>
                <a:solidFill>
                  <a:srgbClr val="FFFFFF"/>
                </a:solidFill>
              </a:defRPr>
            </a:lvl1pPr>
          </a:lstStyle>
          <a:p>
            <a:pPr/>
            <a:fld id="{86CB4B4D-7CA3-9044-876B-883B54F8677D}" type="slidenum"/>
          </a:p>
        </p:txBody>
      </p:sp>
      <p:sp>
        <p:nvSpPr>
          <p:cNvPr id="18" name="Your Name…"/>
          <p:cNvSpPr txBox="1"/>
          <p:nvPr>
            <p:ph type="body" sz="quarter" idx="13"/>
          </p:nvPr>
        </p:nvSpPr>
        <p:spPr>
          <a:xfrm>
            <a:off x="1270000" y="7928255"/>
            <a:ext cx="10464801" cy="965201"/>
          </a:xfrm>
          <a:prstGeom prst="rect">
            <a:avLst/>
          </a:prstGeom>
          <a:effectLst>
            <a:outerShdw sx="100000" sy="100000" kx="0" ky="0" algn="b" rotWithShape="0" blurRad="38100" dist="25400" dir="5400000">
              <a:srgbClr val="000000">
                <a:alpha val="88178"/>
              </a:srgbClr>
            </a:outerShdw>
          </a:effectLst>
        </p:spPr>
        <p:txBody>
          <a:bodyPr anchor="t">
            <a:spAutoFit/>
          </a:bodyPr>
          <a:lstStyle/>
          <a:p>
            <a:pPr marL="0" indent="0" algn="ctr">
              <a:spcBef>
                <a:spcPts val="600"/>
              </a:spcBef>
              <a:buSzTx/>
              <a:buNone/>
              <a:defRPr sz="2600">
                <a:solidFill>
                  <a:srgbClr val="EF8A34"/>
                </a:solidFill>
                <a:latin typeface="Proxima Nova Light"/>
                <a:ea typeface="Proxima Nova Light"/>
                <a:cs typeface="Proxima Nova Light"/>
                <a:sym typeface="Proxima Nova Light"/>
              </a:defRPr>
            </a:pPr>
            <a:r>
              <a:t>Your Name</a:t>
            </a:r>
          </a:p>
          <a:p>
            <a:pPr marL="0" indent="0" algn="ctr">
              <a:spcBef>
                <a:spcPts val="600"/>
              </a:spcBef>
              <a:buSzTx/>
              <a:buNone/>
              <a:defRPr sz="2600">
                <a:solidFill>
                  <a:srgbClr val="EF8A34"/>
                </a:solidFill>
                <a:latin typeface="Proxima Nova Light"/>
                <a:ea typeface="Proxima Nova Light"/>
                <a:cs typeface="Proxima Nova Light"/>
                <a:sym typeface="Proxima Nova Light"/>
              </a:defRPr>
            </a:pPr>
            <a:r>
              <a:t>Date</a:t>
            </a:r>
          </a:p>
        </p:txBody>
      </p:sp>
      <p:sp>
        <p:nvSpPr>
          <p:cNvPr id="19" name="Presentation Title"/>
          <p:cNvSpPr txBox="1"/>
          <p:nvPr>
            <p:ph type="body" sz="quarter" idx="14"/>
          </p:nvPr>
        </p:nvSpPr>
        <p:spPr>
          <a:xfrm>
            <a:off x="1270000" y="3292055"/>
            <a:ext cx="10464800" cy="2040449"/>
          </a:xfrm>
          <a:prstGeom prst="rect">
            <a:avLst/>
          </a:prstGeom>
          <a:effectLst>
            <a:outerShdw sx="100000" sy="100000" kx="0" ky="0" algn="b" rotWithShape="0" blurRad="38100" dist="25400" dir="5400000">
              <a:srgbClr val="000000">
                <a:alpha val="88178"/>
              </a:srgbClr>
            </a:outerShdw>
          </a:effectLst>
        </p:spPr>
        <p:txBody>
          <a:bodyPr/>
          <a:lstStyle>
            <a:lvl1pPr marL="0" indent="0" algn="ctr">
              <a:spcBef>
                <a:spcPts val="0"/>
              </a:spcBef>
              <a:buSzTx/>
              <a:buNone/>
              <a:defRPr sz="5500">
                <a:solidFill>
                  <a:srgbClr val="FFFFFF"/>
                </a:solidFill>
                <a:latin typeface="Proxima Nova Semibold"/>
                <a:ea typeface="Proxima Nova Semibold"/>
                <a:cs typeface="Proxima Nova Semibold"/>
                <a:sym typeface="Proxima Nova Semibold"/>
              </a:defRPr>
            </a:lvl1pPr>
          </a:lstStyle>
          <a:p>
            <a:pPr/>
            <a:r>
              <a:t>Presentation Title</a:t>
            </a:r>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age">
    <p:spTree>
      <p:nvGrpSpPr>
        <p:cNvPr id="1" name=""/>
        <p:cNvGrpSpPr/>
        <p:nvPr/>
      </p:nvGrpSpPr>
      <p:grpSpPr>
        <a:xfrm>
          <a:off x="0" y="0"/>
          <a:ext cx="0" cy="0"/>
          <a:chOff x="0" y="0"/>
          <a:chExt cx="0" cy="0"/>
        </a:xfrm>
      </p:grpSpPr>
      <p:sp>
        <p:nvSpPr>
          <p:cNvPr id="160" name="Slide Number"/>
          <p:cNvSpPr txBox="1"/>
          <p:nvPr>
            <p:ph type="sldNum" sz="quarter" idx="2"/>
          </p:nvPr>
        </p:nvSpPr>
        <p:spPr>
          <a:xfrm>
            <a:off x="12187817" y="9178263"/>
            <a:ext cx="340259" cy="324306"/>
          </a:xfrm>
          <a:prstGeom prst="rect">
            <a:avLst/>
          </a:prstGeom>
        </p:spPr>
        <p:txBody>
          <a:bodyPr/>
          <a:lstStyle/>
          <a:p>
            <a:pPr/>
            <a:fld id="{86CB4B4D-7CA3-9044-876B-883B54F8677D}" type="slidenum"/>
          </a:p>
        </p:txBody>
      </p:sp>
      <p:sp>
        <p:nvSpPr>
          <p:cNvPr id="161" name="01"/>
          <p:cNvSpPr/>
          <p:nvPr>
            <p:ph type="body" sz="quarter" idx="13"/>
          </p:nvPr>
        </p:nvSpPr>
        <p:spPr>
          <a:xfrm>
            <a:off x="0" y="-1319"/>
            <a:ext cx="1019404" cy="1529191"/>
          </a:xfrm>
          <a:prstGeom prst="rect">
            <a:avLst/>
          </a:prstGeom>
          <a:gradFill>
            <a:gsLst>
              <a:gs pos="0">
                <a:srgbClr val="091719"/>
              </a:gs>
              <a:gs pos="48674">
                <a:srgbClr val="081B20">
                  <a:alpha val="81028"/>
                </a:srgbClr>
              </a:gs>
              <a:gs pos="100000">
                <a:srgbClr val="072027">
                  <a:alpha val="62057"/>
                </a:srgbClr>
              </a:gs>
            </a:gsLst>
            <a:path>
              <a:fillToRect l="6473" t="3900" r="93526" b="96099"/>
            </a:path>
          </a:gradFill>
        </p:spPr>
        <p:txBody>
          <a:bodyPr>
            <a:noAutofit/>
          </a:bodyPr>
          <a:lstStyle>
            <a:lvl1pPr marL="0" indent="0" algn="ctr">
              <a:spcBef>
                <a:spcPts val="0"/>
              </a:spcBef>
              <a:buSzTx/>
              <a:buNone/>
              <a:defRPr>
                <a:solidFill>
                  <a:srgbClr val="FFFFFF"/>
                </a:solidFill>
                <a:latin typeface="Proxima Nova Light"/>
                <a:ea typeface="Proxima Nova Light"/>
                <a:cs typeface="Proxima Nova Light"/>
                <a:sym typeface="Proxima Nova Light"/>
              </a:defRPr>
            </a:lvl1pPr>
          </a:lstStyle>
          <a:p>
            <a:pPr/>
            <a:r>
              <a:t>01</a:t>
            </a:r>
          </a:p>
        </p:txBody>
      </p:sp>
      <p:pic>
        <p:nvPicPr>
          <p:cNvPr id="162"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sp>
        <p:nvSpPr>
          <p:cNvPr id="163" name="Page Title"/>
          <p:cNvSpPr txBox="1"/>
          <p:nvPr>
            <p:ph type="body" sz="quarter" idx="14"/>
          </p:nvPr>
        </p:nvSpPr>
        <p:spPr>
          <a:xfrm>
            <a:off x="1157908" y="548290"/>
            <a:ext cx="2478922" cy="689188"/>
          </a:xfrm>
          <a:prstGeom prst="rect">
            <a:avLst/>
          </a:prstGeom>
        </p:spPr>
        <p:txBody>
          <a:bodyPr wrap="none" lIns="27093" tIns="27093" rIns="27093" bIns="27093">
            <a:spAutoFit/>
          </a:bodyPr>
          <a:lstStyle>
            <a:lvl1pPr marL="0" indent="0" defTabSz="587022">
              <a:spcBef>
                <a:spcPts val="0"/>
              </a:spcBef>
              <a:buSzTx/>
              <a:buNone/>
              <a:defRPr b="1" sz="4200">
                <a:solidFill>
                  <a:srgbClr val="021212"/>
                </a:solidFill>
                <a:latin typeface="Proxima Nova"/>
                <a:ea typeface="Proxima Nova"/>
                <a:cs typeface="Proxima Nova"/>
                <a:sym typeface="Proxima Nova"/>
              </a:defRPr>
            </a:lvl1pPr>
          </a:lstStyle>
          <a:p>
            <a:pPr/>
            <a:r>
              <a:t>Page Title</a:t>
            </a:r>
          </a:p>
        </p:txBody>
      </p:sp>
      <p:sp>
        <p:nvSpPr>
          <p:cNvPr id="164" name="Page Subtitle"/>
          <p:cNvSpPr txBox="1"/>
          <p:nvPr>
            <p:ph type="body" sz="quarter" idx="15"/>
          </p:nvPr>
        </p:nvSpPr>
        <p:spPr>
          <a:xfrm>
            <a:off x="1170608" y="1183265"/>
            <a:ext cx="1836252"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21212"/>
                </a:solidFill>
                <a:latin typeface="Proxima Nova"/>
                <a:ea typeface="Proxima Nova"/>
                <a:cs typeface="Proxima Nova"/>
                <a:sym typeface="Proxima Nova"/>
              </a:defRPr>
            </a:lvl1pPr>
          </a:lstStyle>
          <a:p>
            <a:pPr/>
            <a:r>
              <a:t>Page Subtitle</a:t>
            </a:r>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railer">
    <p:spTree>
      <p:nvGrpSpPr>
        <p:cNvPr id="1" name=""/>
        <p:cNvGrpSpPr/>
        <p:nvPr/>
      </p:nvGrpSpPr>
      <p:grpSpPr>
        <a:xfrm>
          <a:off x="0" y="0"/>
          <a:ext cx="0" cy="0"/>
          <a:chOff x="0" y="0"/>
          <a:chExt cx="0" cy="0"/>
        </a:xfrm>
      </p:grpSpPr>
      <p:pic>
        <p:nvPicPr>
          <p:cNvPr id="171" name="beijing-night2.jpeg" descr="beijing-night2.jpeg"/>
          <p:cNvPicPr>
            <a:picLocks noChangeAspect="1"/>
          </p:cNvPicPr>
          <p:nvPr/>
        </p:nvPicPr>
        <p:blipFill>
          <a:blip r:embed="rId2">
            <a:extLst/>
          </a:blip>
          <a:srcRect l="2387" t="0" r="8748" b="0"/>
          <a:stretch>
            <a:fillRect/>
          </a:stretch>
        </p:blipFill>
        <p:spPr>
          <a:xfrm>
            <a:off x="1836" y="0"/>
            <a:ext cx="13001128" cy="9753601"/>
          </a:xfrm>
          <a:prstGeom prst="rect">
            <a:avLst/>
          </a:prstGeom>
          <a:ln w="12700">
            <a:miter lim="400000"/>
          </a:ln>
        </p:spPr>
      </p:pic>
      <p:sp>
        <p:nvSpPr>
          <p:cNvPr id="172" name="Rectangle"/>
          <p:cNvSpPr/>
          <p:nvPr/>
        </p:nvSpPr>
        <p:spPr>
          <a:xfrm>
            <a:off x="-82" y="-268"/>
            <a:ext cx="13004965" cy="9754136"/>
          </a:xfrm>
          <a:prstGeom prst="rect">
            <a:avLst/>
          </a:prstGeom>
          <a:gradFill>
            <a:gsLst>
              <a:gs pos="0">
                <a:srgbClr val="333333">
                  <a:alpha val="0"/>
                </a:srgbClr>
              </a:gs>
              <a:gs pos="16472">
                <a:srgbClr val="242424">
                  <a:alpha val="0"/>
                </a:srgbClr>
              </a:gs>
              <a:gs pos="100000">
                <a:srgbClr val="000000">
                  <a:alpha val="50000"/>
                </a:srgbClr>
              </a:gs>
            </a:gsLst>
            <a:path path="circle">
              <a:fillToRect l="37721" t="-19636" r="62278" b="119636"/>
            </a:path>
          </a:gradFill>
          <a:ln w="12700">
            <a:miter lim="400000"/>
          </a:ln>
        </p:spPr>
        <p:txBody>
          <a:bodyPr lIns="50800" tIns="50800" rIns="50800" bIns="50800" anchor="ctr"/>
          <a:lstStyle/>
          <a:p>
            <a:pPr algn="ctr">
              <a:defRPr sz="2200">
                <a:solidFill>
                  <a:srgbClr val="FFFFFF"/>
                </a:solidFill>
                <a:latin typeface="+mn-lt"/>
                <a:ea typeface="+mn-ea"/>
                <a:cs typeface="+mn-cs"/>
                <a:sym typeface="Helvetica Neue Medium"/>
              </a:defRPr>
            </a:pPr>
          </a:p>
        </p:txBody>
      </p:sp>
      <p:sp>
        <p:nvSpPr>
          <p:cNvPr id="173" name="Shape"/>
          <p:cNvSpPr/>
          <p:nvPr/>
        </p:nvSpPr>
        <p:spPr>
          <a:xfrm>
            <a:off x="1270000" y="3290316"/>
            <a:ext cx="10464800" cy="20439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624" y="21598"/>
                </a:moveTo>
                <a:lnTo>
                  <a:pt x="0" y="21598"/>
                </a:lnTo>
                <a:lnTo>
                  <a:pt x="0" y="0"/>
                </a:lnTo>
                <a:lnTo>
                  <a:pt x="21600" y="0"/>
                </a:lnTo>
                <a:lnTo>
                  <a:pt x="21600" y="21598"/>
                </a:lnTo>
                <a:lnTo>
                  <a:pt x="15380" y="21598"/>
                </a:lnTo>
                <a:moveTo>
                  <a:pt x="15380" y="21598"/>
                </a:moveTo>
                <a:lnTo>
                  <a:pt x="15361" y="21600"/>
                </a:lnTo>
              </a:path>
            </a:pathLst>
          </a:custGeom>
          <a:ln w="12700">
            <a:solidFill>
              <a:srgbClr val="FFFFFF"/>
            </a:solidFill>
            <a:miter lim="400000"/>
          </a:ln>
          <a:effectLst>
            <a:outerShdw sx="100000" sy="100000" kx="0" ky="0" algn="b" rotWithShape="0" blurRad="38100" dist="25400" dir="5400000">
              <a:srgbClr val="000000"/>
            </a:outerShdw>
          </a:effectLst>
        </p:spPr>
        <p:txBody>
          <a:bodyPr lIns="50800" tIns="50800" rIns="50800" bIns="50800" anchor="ctr"/>
          <a:lstStyle/>
          <a:p>
            <a:pPr algn="ctr">
              <a:defRPr sz="2200">
                <a:solidFill>
                  <a:srgbClr val="FFFFFF"/>
                </a:solidFill>
                <a:latin typeface="+mn-lt"/>
                <a:ea typeface="+mn-ea"/>
                <a:cs typeface="+mn-cs"/>
                <a:sym typeface="Helvetica Neue Medium"/>
              </a:defRPr>
            </a:pPr>
          </a:p>
        </p:txBody>
      </p:sp>
      <p:sp>
        <p:nvSpPr>
          <p:cNvPr id="174" name="Slide Number"/>
          <p:cNvSpPr txBox="1"/>
          <p:nvPr>
            <p:ph type="sldNum" sz="quarter" idx="2"/>
          </p:nvPr>
        </p:nvSpPr>
        <p:spPr>
          <a:xfrm>
            <a:off x="12187817" y="9178263"/>
            <a:ext cx="340259" cy="324306"/>
          </a:xfrm>
          <a:prstGeom prst="rect">
            <a:avLst/>
          </a:prstGeom>
        </p:spPr>
        <p:txBody>
          <a:bodyPr/>
          <a:lstStyle>
            <a:lvl1pPr>
              <a:defRPr>
                <a:solidFill>
                  <a:srgbClr val="FFFFFF"/>
                </a:solidFill>
              </a:defRPr>
            </a:lvl1pPr>
          </a:lstStyle>
          <a:p>
            <a:pPr/>
            <a:fld id="{86CB4B4D-7CA3-9044-876B-883B54F8677D}" type="slidenum"/>
          </a:p>
        </p:txBody>
      </p:sp>
      <p:pic>
        <p:nvPicPr>
          <p:cNvPr id="175" name="citypulselogo.png" descr="citypulselogo.png"/>
          <p:cNvPicPr>
            <a:picLocks noChangeAspect="1"/>
          </p:cNvPicPr>
          <p:nvPr/>
        </p:nvPicPr>
        <p:blipFill>
          <a:blip r:embed="rId3">
            <a:extLst/>
          </a:blip>
          <a:srcRect l="82289" t="0" r="0" b="0"/>
          <a:stretch>
            <a:fillRect/>
          </a:stretch>
        </p:blipFill>
        <p:spPr>
          <a:xfrm>
            <a:off x="3539397" y="389660"/>
            <a:ext cx="650877" cy="861070"/>
          </a:xfrm>
          <a:prstGeom prst="rect">
            <a:avLst/>
          </a:prstGeom>
          <a:ln w="12700">
            <a:miter lim="400000"/>
          </a:ln>
          <a:effectLst>
            <a:outerShdw sx="100000" sy="100000" kx="0" ky="0" algn="b" rotWithShape="0" blurRad="38100" dist="25400" dir="5400000">
              <a:srgbClr val="000000">
                <a:alpha val="88178"/>
              </a:srgbClr>
            </a:outerShdw>
          </a:effectLst>
        </p:spPr>
      </p:pic>
      <p:pic>
        <p:nvPicPr>
          <p:cNvPr id="176" name="citypulselogo.png" descr="citypulselogo.png"/>
          <p:cNvPicPr>
            <a:picLocks noChangeAspect="1"/>
          </p:cNvPicPr>
          <p:nvPr/>
        </p:nvPicPr>
        <p:blipFill>
          <a:blip r:embed="rId3">
            <a:extLst/>
          </a:blip>
          <a:srcRect l="0" t="0" r="23535" b="0"/>
          <a:stretch>
            <a:fillRect/>
          </a:stretch>
        </p:blipFill>
        <p:spPr>
          <a:xfrm>
            <a:off x="515266" y="389660"/>
            <a:ext cx="2810082" cy="861070"/>
          </a:xfrm>
          <a:prstGeom prst="rect">
            <a:avLst/>
          </a:prstGeom>
          <a:ln w="12700">
            <a:miter lim="400000"/>
          </a:ln>
          <a:effectLst>
            <a:outerShdw sx="100000" sy="100000" kx="0" ky="0" algn="b" rotWithShape="0" blurRad="38100" dist="25400" dir="5400000">
              <a:srgbClr val="000000">
                <a:alpha val="88178"/>
              </a:srgbClr>
            </a:outerShdw>
          </a:effectLst>
        </p:spPr>
      </p:pic>
      <p:sp>
        <p:nvSpPr>
          <p:cNvPr id="177" name="Thank you."/>
          <p:cNvSpPr txBox="1"/>
          <p:nvPr>
            <p:ph type="body" sz="quarter" idx="13"/>
          </p:nvPr>
        </p:nvSpPr>
        <p:spPr>
          <a:xfrm>
            <a:off x="1270000" y="3292055"/>
            <a:ext cx="10464800" cy="2040449"/>
          </a:xfrm>
          <a:prstGeom prst="rect">
            <a:avLst/>
          </a:prstGeom>
          <a:effectLst>
            <a:outerShdw sx="100000" sy="100000" kx="0" ky="0" algn="b" rotWithShape="0" blurRad="38100" dist="25400" dir="5400000">
              <a:srgbClr val="000000">
                <a:alpha val="88178"/>
              </a:srgbClr>
            </a:outerShdw>
          </a:effectLst>
        </p:spPr>
        <p:txBody>
          <a:bodyPr/>
          <a:lstStyle>
            <a:lvl1pPr marL="0" indent="0" algn="ctr">
              <a:spcBef>
                <a:spcPts val="0"/>
              </a:spcBef>
              <a:buSzTx/>
              <a:buNone/>
              <a:defRPr sz="5500">
                <a:solidFill>
                  <a:srgbClr val="FFFFFF"/>
                </a:solidFill>
                <a:latin typeface="Proxima Nova Semibold"/>
                <a:ea typeface="Proxima Nova Semibold"/>
                <a:cs typeface="Proxima Nova Semibold"/>
                <a:sym typeface="Proxima Nova Semibold"/>
              </a:defRPr>
            </a:lvl1pPr>
          </a:lstStyle>
          <a:p>
            <a:pPr/>
            <a:r>
              <a:t>Thank you.</a:t>
            </a:r>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esign Specifications">
    <p:spTree>
      <p:nvGrpSpPr>
        <p:cNvPr id="1" name=""/>
        <p:cNvGrpSpPr/>
        <p:nvPr/>
      </p:nvGrpSpPr>
      <p:grpSpPr>
        <a:xfrm>
          <a:off x="0" y="0"/>
          <a:ext cx="0" cy="0"/>
          <a:chOff x="0" y="0"/>
          <a:chExt cx="0" cy="0"/>
        </a:xfrm>
      </p:grpSpPr>
      <p:sp>
        <p:nvSpPr>
          <p:cNvPr id="184" name="Slide Number"/>
          <p:cNvSpPr txBox="1"/>
          <p:nvPr>
            <p:ph type="sldNum" sz="quarter" idx="2"/>
          </p:nvPr>
        </p:nvSpPr>
        <p:spPr>
          <a:prstGeom prst="rect">
            <a:avLst/>
          </a:prstGeom>
        </p:spPr>
        <p:txBody>
          <a:bodyPr/>
          <a:lstStyle/>
          <a:p>
            <a:pPr/>
            <a:fld id="{86CB4B4D-7CA3-9044-876B-883B54F8677D}" type="slidenum"/>
          </a:p>
        </p:txBody>
      </p:sp>
      <p:sp>
        <p:nvSpPr>
          <p:cNvPr id="185" name="X"/>
          <p:cNvSpPr/>
          <p:nvPr/>
        </p:nvSpPr>
        <p:spPr>
          <a:xfrm>
            <a:off x="0" y="-1319"/>
            <a:ext cx="1019404" cy="1529191"/>
          </a:xfrm>
          <a:prstGeom prst="rect">
            <a:avLst/>
          </a:prstGeom>
          <a:gradFill>
            <a:gsLst>
              <a:gs pos="0">
                <a:srgbClr val="091719"/>
              </a:gs>
              <a:gs pos="48674">
                <a:srgbClr val="081B20">
                  <a:alpha val="81028"/>
                </a:srgbClr>
              </a:gs>
              <a:gs pos="100000">
                <a:srgbClr val="072027">
                  <a:alpha val="62057"/>
                </a:srgbClr>
              </a:gs>
            </a:gsLst>
            <a:path>
              <a:fillToRect l="6473" t="3900" r="93526" b="96099"/>
            </a:path>
          </a:gra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a:defRPr sz="3200">
                <a:solidFill>
                  <a:srgbClr val="FFFFFF"/>
                </a:solidFill>
                <a:latin typeface="Proxima Nova Light"/>
                <a:ea typeface="Proxima Nova Light"/>
                <a:cs typeface="Proxima Nova Light"/>
                <a:sym typeface="Proxima Nova Light"/>
              </a:defRPr>
            </a:lvl1pPr>
          </a:lstStyle>
          <a:p>
            <a:pPr/>
            <a:r>
              <a:t>X</a:t>
            </a:r>
          </a:p>
        </p:txBody>
      </p:sp>
      <p:pic>
        <p:nvPicPr>
          <p:cNvPr id="186"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sp>
        <p:nvSpPr>
          <p:cNvPr id="187" name="Design Specifications"/>
          <p:cNvSpPr txBox="1"/>
          <p:nvPr/>
        </p:nvSpPr>
        <p:spPr>
          <a:xfrm>
            <a:off x="1157908" y="548290"/>
            <a:ext cx="5269671" cy="689188"/>
          </a:xfrm>
          <a:prstGeom prst="rect">
            <a:avLst/>
          </a:prstGeom>
          <a:ln w="12700">
            <a:miter lim="400000"/>
          </a:ln>
          <a:extLst>
            <a:ext uri="{C572A759-6A51-4108-AA02-DFA0A04FC94B}">
              <ma14:wrappingTextBoxFlag xmlns:ma14="http://schemas.microsoft.com/office/mac/drawingml/2011/main" val="1"/>
            </a:ext>
          </a:extLst>
        </p:spPr>
        <p:txBody>
          <a:bodyPr wrap="none" lIns="27093" tIns="27093" rIns="27093" bIns="27093" anchor="ctr">
            <a:spAutoFit/>
          </a:bodyPr>
          <a:lstStyle>
            <a:lvl1pPr defTabSz="587022">
              <a:defRPr b="1" sz="4200">
                <a:solidFill>
                  <a:srgbClr val="021212"/>
                </a:solidFill>
                <a:latin typeface="Proxima Nova"/>
                <a:ea typeface="Proxima Nova"/>
                <a:cs typeface="Proxima Nova"/>
                <a:sym typeface="Proxima Nova"/>
              </a:defRPr>
            </a:lvl1pPr>
          </a:lstStyle>
          <a:p>
            <a:pPr/>
            <a:r>
              <a:t>Design Specifications</a:t>
            </a:r>
          </a:p>
        </p:txBody>
      </p:sp>
      <p:sp>
        <p:nvSpPr>
          <p:cNvPr id="188" name="Fonts &amp; Colors"/>
          <p:cNvSpPr txBox="1"/>
          <p:nvPr/>
        </p:nvSpPr>
        <p:spPr>
          <a:xfrm>
            <a:off x="1170608" y="1183265"/>
            <a:ext cx="2027971" cy="422488"/>
          </a:xfrm>
          <a:prstGeom prst="rect">
            <a:avLst/>
          </a:prstGeom>
          <a:ln w="12700">
            <a:miter lim="400000"/>
          </a:ln>
          <a:extLst>
            <a:ext uri="{C572A759-6A51-4108-AA02-DFA0A04FC94B}">
              <ma14:wrappingTextBoxFlag xmlns:ma14="http://schemas.microsoft.com/office/mac/drawingml/2011/main" val="1"/>
            </a:ext>
          </a:extLst>
        </p:spPr>
        <p:txBody>
          <a:bodyPr wrap="none" lIns="27093" tIns="27093" rIns="27093" bIns="27093">
            <a:spAutoFit/>
          </a:bodyPr>
          <a:lstStyle>
            <a:lvl1pPr defTabSz="587022">
              <a:defRPr sz="2400">
                <a:solidFill>
                  <a:srgbClr val="021212"/>
                </a:solidFill>
                <a:latin typeface="Proxima Nova"/>
                <a:ea typeface="Proxima Nova"/>
                <a:cs typeface="Proxima Nova"/>
                <a:sym typeface="Proxima Nova"/>
              </a:defRPr>
            </a:lvl1pPr>
          </a:lstStyle>
          <a:p>
            <a:pPr/>
            <a:r>
              <a:t>Fonts &amp; Colors</a:t>
            </a:r>
          </a:p>
        </p:txBody>
      </p:sp>
      <p:grpSp>
        <p:nvGrpSpPr>
          <p:cNvPr id="192" name="Group"/>
          <p:cNvGrpSpPr/>
          <p:nvPr/>
        </p:nvGrpSpPr>
        <p:grpSpPr>
          <a:xfrm>
            <a:off x="3961663" y="3455685"/>
            <a:ext cx="5233874" cy="516176"/>
            <a:chOff x="153847" y="17322"/>
            <a:chExt cx="5233872" cy="516174"/>
          </a:xfrm>
        </p:grpSpPr>
        <p:sp>
          <p:nvSpPr>
            <p:cNvPr id="189" name="Proxima Nova"/>
            <p:cNvSpPr txBox="1"/>
            <p:nvPr/>
          </p:nvSpPr>
          <p:spPr>
            <a:xfrm>
              <a:off x="153847" y="19050"/>
              <a:ext cx="2114323" cy="4953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defRPr>
                  <a:latin typeface="Proxima Nova"/>
                  <a:ea typeface="Proxima Nova"/>
                  <a:cs typeface="Proxima Nova"/>
                  <a:sym typeface="Proxima Nova"/>
                </a:defRPr>
              </a:lvl1pPr>
            </a:lstStyle>
            <a:p>
              <a:pPr/>
              <a:r>
                <a:t>Proxima Nova</a:t>
              </a:r>
            </a:p>
          </p:txBody>
        </p:sp>
        <p:sp>
          <p:nvSpPr>
            <p:cNvPr id="190" name="Helvetica Neue"/>
            <p:cNvSpPr txBox="1"/>
            <p:nvPr/>
          </p:nvSpPr>
          <p:spPr>
            <a:xfrm>
              <a:off x="3041598" y="17322"/>
              <a:ext cx="2346123" cy="4987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p>
              <a:pPr/>
              <a:r>
                <a:t>Helvetica Neue</a:t>
              </a:r>
            </a:p>
          </p:txBody>
        </p:sp>
        <p:sp>
          <p:nvSpPr>
            <p:cNvPr id="191" name="Line"/>
            <p:cNvSpPr/>
            <p:nvPr/>
          </p:nvSpPr>
          <p:spPr>
            <a:xfrm flipV="1">
              <a:off x="2582294" y="80073"/>
              <a:ext cx="145180" cy="453425"/>
            </a:xfrm>
            <a:prstGeom prst="line">
              <a:avLst/>
            </a:prstGeom>
            <a:noFill/>
            <a:ln w="6350" cap="flat">
              <a:solidFill>
                <a:srgbClr val="072027"/>
              </a:solidFill>
              <a:prstDash val="solid"/>
              <a:miter lim="400000"/>
            </a:ln>
            <a:effectLst/>
          </p:spPr>
          <p:txBody>
            <a:bodyPr wrap="square" lIns="50800" tIns="50800" rIns="50800" bIns="50800" numCol="1" anchor="ctr">
              <a:noAutofit/>
            </a:bodyPr>
            <a:lstStyle/>
            <a:p>
              <a:pPr algn="ctr">
                <a:defRPr sz="2200">
                  <a:solidFill>
                    <a:srgbClr val="FFFFFF"/>
                  </a:solidFill>
                  <a:latin typeface="+mn-lt"/>
                  <a:ea typeface="+mn-ea"/>
                  <a:cs typeface="+mn-cs"/>
                  <a:sym typeface="Helvetica Neue Medium"/>
                </a:defRPr>
              </a:pPr>
            </a:p>
          </p:txBody>
        </p:sp>
      </p:grpSp>
      <p:grpSp>
        <p:nvGrpSpPr>
          <p:cNvPr id="204" name="Group"/>
          <p:cNvGrpSpPr/>
          <p:nvPr/>
        </p:nvGrpSpPr>
        <p:grpSpPr>
          <a:xfrm>
            <a:off x="3294065" y="6527626"/>
            <a:ext cx="6416669" cy="461367"/>
            <a:chOff x="0" y="0"/>
            <a:chExt cx="6416667" cy="461365"/>
          </a:xfrm>
        </p:grpSpPr>
        <p:grpSp>
          <p:nvGrpSpPr>
            <p:cNvPr id="195" name="Group"/>
            <p:cNvGrpSpPr/>
            <p:nvPr/>
          </p:nvGrpSpPr>
          <p:grpSpPr>
            <a:xfrm>
              <a:off x="0" y="0"/>
              <a:ext cx="1683522" cy="461366"/>
              <a:chOff x="0" y="0"/>
              <a:chExt cx="1683521" cy="461365"/>
            </a:xfrm>
          </p:grpSpPr>
          <p:sp>
            <p:nvSpPr>
              <p:cNvPr id="193" name="Circle"/>
              <p:cNvSpPr/>
              <p:nvPr/>
            </p:nvSpPr>
            <p:spPr>
              <a:xfrm>
                <a:off x="0" y="81229"/>
                <a:ext cx="298906" cy="298907"/>
              </a:xfrm>
              <a:prstGeom prst="ellipse">
                <a:avLst/>
              </a:prstGeom>
              <a:solidFill>
                <a:srgbClr val="021212"/>
              </a:solidFill>
              <a:ln w="12700" cap="flat">
                <a:noFill/>
                <a:miter lim="400000"/>
              </a:ln>
              <a:effectLst/>
            </p:spPr>
            <p:txBody>
              <a:bodyPr wrap="square" lIns="50800" tIns="50800" rIns="50800" bIns="50800" numCol="1" anchor="ctr">
                <a:noAutofit/>
              </a:bodyPr>
              <a:lstStyle/>
              <a:p>
                <a:pPr algn="ctr">
                  <a:defRPr sz="2200">
                    <a:solidFill>
                      <a:srgbClr val="FFFFFF"/>
                    </a:solidFill>
                    <a:latin typeface="+mn-lt"/>
                    <a:ea typeface="+mn-ea"/>
                    <a:cs typeface="+mn-cs"/>
                    <a:sym typeface="Helvetica Neue Medium"/>
                  </a:defRPr>
                </a:pPr>
              </a:p>
            </p:txBody>
          </p:sp>
          <p:sp>
            <p:nvSpPr>
              <p:cNvPr id="194" name="#021212"/>
              <p:cNvSpPr txBox="1"/>
              <p:nvPr/>
            </p:nvSpPr>
            <p:spPr>
              <a:xfrm>
                <a:off x="382939" y="0"/>
                <a:ext cx="1300583" cy="4613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defRPr sz="2400"/>
                </a:lvl1pPr>
              </a:lstStyle>
              <a:p>
                <a:pPr/>
                <a:r>
                  <a:t>#021212</a:t>
                </a:r>
              </a:p>
            </p:txBody>
          </p:sp>
        </p:grpSp>
        <p:grpSp>
          <p:nvGrpSpPr>
            <p:cNvPr id="198" name="Group"/>
            <p:cNvGrpSpPr/>
            <p:nvPr/>
          </p:nvGrpSpPr>
          <p:grpSpPr>
            <a:xfrm>
              <a:off x="2341427" y="0"/>
              <a:ext cx="1683523" cy="461366"/>
              <a:chOff x="0" y="0"/>
              <a:chExt cx="1683521" cy="461365"/>
            </a:xfrm>
          </p:grpSpPr>
          <p:sp>
            <p:nvSpPr>
              <p:cNvPr id="196" name="Circle"/>
              <p:cNvSpPr/>
              <p:nvPr/>
            </p:nvSpPr>
            <p:spPr>
              <a:xfrm>
                <a:off x="0" y="81229"/>
                <a:ext cx="298906" cy="298907"/>
              </a:xfrm>
              <a:prstGeom prst="ellipse">
                <a:avLst/>
              </a:prstGeom>
              <a:solidFill>
                <a:srgbClr val="072027"/>
              </a:solidFill>
              <a:ln w="12700" cap="flat">
                <a:noFill/>
                <a:miter lim="400000"/>
              </a:ln>
              <a:effectLst/>
            </p:spPr>
            <p:txBody>
              <a:bodyPr wrap="square" lIns="50800" tIns="50800" rIns="50800" bIns="50800" numCol="1" anchor="ctr">
                <a:noAutofit/>
              </a:bodyPr>
              <a:lstStyle/>
              <a:p>
                <a:pPr algn="ctr">
                  <a:defRPr sz="2200">
                    <a:solidFill>
                      <a:srgbClr val="FFFFFF"/>
                    </a:solidFill>
                    <a:latin typeface="+mn-lt"/>
                    <a:ea typeface="+mn-ea"/>
                    <a:cs typeface="+mn-cs"/>
                    <a:sym typeface="Helvetica Neue Medium"/>
                  </a:defRPr>
                </a:pPr>
              </a:p>
            </p:txBody>
          </p:sp>
          <p:sp>
            <p:nvSpPr>
              <p:cNvPr id="197" name="#072027"/>
              <p:cNvSpPr txBox="1"/>
              <p:nvPr/>
            </p:nvSpPr>
            <p:spPr>
              <a:xfrm>
                <a:off x="382939" y="0"/>
                <a:ext cx="1300583" cy="4613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defRPr sz="2400"/>
                </a:lvl1pPr>
              </a:lstStyle>
              <a:p>
                <a:pPr/>
                <a:r>
                  <a:t>#072027</a:t>
                </a:r>
              </a:p>
            </p:txBody>
          </p:sp>
        </p:grpSp>
        <p:grpSp>
          <p:nvGrpSpPr>
            <p:cNvPr id="201" name="Group"/>
            <p:cNvGrpSpPr/>
            <p:nvPr/>
          </p:nvGrpSpPr>
          <p:grpSpPr>
            <a:xfrm>
              <a:off x="4682854" y="0"/>
              <a:ext cx="1733814" cy="461366"/>
              <a:chOff x="0" y="0"/>
              <a:chExt cx="1733812" cy="461365"/>
            </a:xfrm>
          </p:grpSpPr>
          <p:sp>
            <p:nvSpPr>
              <p:cNvPr id="199" name="Circle"/>
              <p:cNvSpPr/>
              <p:nvPr/>
            </p:nvSpPr>
            <p:spPr>
              <a:xfrm>
                <a:off x="0" y="81229"/>
                <a:ext cx="298906" cy="298907"/>
              </a:xfrm>
              <a:prstGeom prst="ellipse">
                <a:avLst/>
              </a:prstGeom>
              <a:solidFill>
                <a:srgbClr val="EF8A34"/>
              </a:solidFill>
              <a:ln w="12700" cap="flat">
                <a:noFill/>
                <a:miter lim="400000"/>
              </a:ln>
              <a:effectLst/>
            </p:spPr>
            <p:txBody>
              <a:bodyPr wrap="square" lIns="50800" tIns="50800" rIns="50800" bIns="50800" numCol="1" anchor="ctr">
                <a:noAutofit/>
              </a:bodyPr>
              <a:lstStyle/>
              <a:p>
                <a:pPr algn="ctr">
                  <a:defRPr sz="2200">
                    <a:solidFill>
                      <a:srgbClr val="FFFFFF"/>
                    </a:solidFill>
                    <a:latin typeface="+mn-lt"/>
                    <a:ea typeface="+mn-ea"/>
                    <a:cs typeface="+mn-cs"/>
                    <a:sym typeface="Helvetica Neue Medium"/>
                  </a:defRPr>
                </a:pPr>
              </a:p>
            </p:txBody>
          </p:sp>
          <p:sp>
            <p:nvSpPr>
              <p:cNvPr id="200" name="#EF8A34"/>
              <p:cNvSpPr txBox="1"/>
              <p:nvPr/>
            </p:nvSpPr>
            <p:spPr>
              <a:xfrm>
                <a:off x="382939" y="0"/>
                <a:ext cx="1350875" cy="4613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t">
                <a:spAutoFit/>
              </a:bodyPr>
              <a:lstStyle>
                <a:lvl1pPr>
                  <a:defRPr sz="2400">
                    <a:solidFill>
                      <a:srgbClr val="EF8A34"/>
                    </a:solidFill>
                  </a:defRPr>
                </a:lvl1pPr>
              </a:lstStyle>
              <a:p>
                <a:pPr/>
                <a:r>
                  <a:t>#EF8A34</a:t>
                </a:r>
              </a:p>
            </p:txBody>
          </p:sp>
        </p:grpSp>
        <p:sp>
          <p:nvSpPr>
            <p:cNvPr id="202" name="Line"/>
            <p:cNvSpPr/>
            <p:nvPr/>
          </p:nvSpPr>
          <p:spPr>
            <a:xfrm flipV="1">
              <a:off x="1939884" y="3970"/>
              <a:ext cx="145181" cy="453426"/>
            </a:xfrm>
            <a:prstGeom prst="line">
              <a:avLst/>
            </a:prstGeom>
            <a:noFill/>
            <a:ln w="6350" cap="flat">
              <a:solidFill>
                <a:srgbClr val="072027"/>
              </a:solidFill>
              <a:prstDash val="solid"/>
              <a:miter lim="400000"/>
            </a:ln>
            <a:effectLst/>
          </p:spPr>
          <p:txBody>
            <a:bodyPr wrap="square" lIns="50800" tIns="50800" rIns="50800" bIns="50800" numCol="1" anchor="ctr">
              <a:noAutofit/>
            </a:bodyPr>
            <a:lstStyle/>
            <a:p>
              <a:pPr algn="ctr">
                <a:defRPr sz="2200">
                  <a:solidFill>
                    <a:srgbClr val="FFFFFF"/>
                  </a:solidFill>
                  <a:latin typeface="+mn-lt"/>
                  <a:ea typeface="+mn-ea"/>
                  <a:cs typeface="+mn-cs"/>
                  <a:sym typeface="Helvetica Neue Medium"/>
                </a:defRPr>
              </a:pPr>
            </a:p>
          </p:txBody>
        </p:sp>
        <p:sp>
          <p:nvSpPr>
            <p:cNvPr id="203" name="Line"/>
            <p:cNvSpPr/>
            <p:nvPr/>
          </p:nvSpPr>
          <p:spPr>
            <a:xfrm flipV="1">
              <a:off x="4281312" y="3970"/>
              <a:ext cx="145180" cy="453426"/>
            </a:xfrm>
            <a:prstGeom prst="line">
              <a:avLst/>
            </a:prstGeom>
            <a:noFill/>
            <a:ln w="6350" cap="flat">
              <a:solidFill>
                <a:srgbClr val="072027"/>
              </a:solidFill>
              <a:prstDash val="solid"/>
              <a:miter lim="400000"/>
            </a:ln>
            <a:effectLst/>
          </p:spPr>
          <p:txBody>
            <a:bodyPr wrap="square" lIns="50800" tIns="50800" rIns="50800" bIns="50800" numCol="1" anchor="ctr">
              <a:noAutofit/>
            </a:bodyPr>
            <a:lstStyle/>
            <a:p>
              <a:pPr algn="ctr">
                <a:defRPr sz="2200">
                  <a:solidFill>
                    <a:srgbClr val="FFFFFF"/>
                  </a:solidFill>
                  <a:latin typeface="+mn-lt"/>
                  <a:ea typeface="+mn-ea"/>
                  <a:cs typeface="+mn-cs"/>
                  <a:sym typeface="Helvetica Neue Medium"/>
                </a:defRPr>
              </a:pPr>
            </a:p>
          </p:txBody>
        </p:sp>
      </p:grpSp>
      <p:sp>
        <p:nvSpPr>
          <p:cNvPr id="205" name="Fonts"/>
          <p:cNvSpPr txBox="1"/>
          <p:nvPr/>
        </p:nvSpPr>
        <p:spPr>
          <a:xfrm>
            <a:off x="5914491" y="2764608"/>
            <a:ext cx="1175818" cy="58511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lgn="ctr">
              <a:defRPr sz="3200">
                <a:latin typeface="+mn-lt"/>
                <a:ea typeface="+mn-ea"/>
                <a:cs typeface="+mn-cs"/>
                <a:sym typeface="Helvetica Neue Medium"/>
              </a:defRPr>
            </a:lvl1pPr>
          </a:lstStyle>
          <a:p>
            <a:pPr/>
            <a:r>
              <a:t>Fonts</a:t>
            </a:r>
          </a:p>
        </p:txBody>
      </p:sp>
      <p:sp>
        <p:nvSpPr>
          <p:cNvPr id="206" name="Colors"/>
          <p:cNvSpPr txBox="1"/>
          <p:nvPr/>
        </p:nvSpPr>
        <p:spPr>
          <a:xfrm>
            <a:off x="5831586" y="5817806"/>
            <a:ext cx="1341629" cy="58511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lgn="ctr">
              <a:defRPr sz="3200">
                <a:latin typeface="+mn-lt"/>
                <a:ea typeface="+mn-ea"/>
                <a:cs typeface="+mn-cs"/>
                <a:sym typeface="Helvetica Neue Medium"/>
              </a:defRPr>
            </a:lvl1pPr>
          </a:lstStyle>
          <a:p>
            <a:pPr/>
            <a:r>
              <a:t>Colors</a:t>
            </a:r>
          </a:p>
        </p:txBody>
      </p:sp>
      <p:sp>
        <p:nvSpPr>
          <p:cNvPr id="207" name="Line"/>
          <p:cNvSpPr/>
          <p:nvPr/>
        </p:nvSpPr>
        <p:spPr>
          <a:xfrm flipV="1">
            <a:off x="6426661" y="4819095"/>
            <a:ext cx="151477" cy="151476"/>
          </a:xfrm>
          <a:prstGeom prst="line">
            <a:avLst/>
          </a:prstGeom>
          <a:ln w="6350">
            <a:solidFill>
              <a:srgbClr val="072027"/>
            </a:solidFill>
            <a:miter lim="400000"/>
          </a:ln>
        </p:spPr>
        <p:txBody>
          <a:bodyPr lIns="50800" tIns="50800" rIns="50800" bIns="50800" anchor="ctr"/>
          <a:lstStyle/>
          <a:p>
            <a:pPr algn="ctr">
              <a:defRPr sz="2200">
                <a:solidFill>
                  <a:srgbClr val="FFFFFF"/>
                </a:solidFill>
                <a:latin typeface="+mn-lt"/>
                <a:ea typeface="+mn-ea"/>
                <a:cs typeface="+mn-cs"/>
                <a:sym typeface="Helvetica Neue Medium"/>
              </a:defRPr>
            </a:pPr>
          </a:p>
        </p:txBody>
      </p:sp>
      <p:sp>
        <p:nvSpPr>
          <p:cNvPr id="208" name="Line"/>
          <p:cNvSpPr/>
          <p:nvPr/>
        </p:nvSpPr>
        <p:spPr>
          <a:xfrm flipH="1" flipV="1">
            <a:off x="6426661" y="4819095"/>
            <a:ext cx="151477" cy="151476"/>
          </a:xfrm>
          <a:prstGeom prst="line">
            <a:avLst/>
          </a:prstGeom>
          <a:ln w="6350">
            <a:solidFill>
              <a:srgbClr val="072027"/>
            </a:solidFill>
            <a:miter lim="400000"/>
          </a:ln>
        </p:spPr>
        <p:txBody>
          <a:bodyPr lIns="50800" tIns="50800" rIns="50800" bIns="50800" anchor="ctr"/>
          <a:lstStyle/>
          <a:p>
            <a:pPr algn="ctr">
              <a:defRPr sz="22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ts">
    <p:spTree>
      <p:nvGrpSpPr>
        <p:cNvPr id="1" name=""/>
        <p:cNvGrpSpPr/>
        <p:nvPr/>
      </p:nvGrpSpPr>
      <p:grpSpPr>
        <a:xfrm>
          <a:off x="0" y="0"/>
          <a:ext cx="0" cy="0"/>
          <a:chOff x="0" y="0"/>
          <a:chExt cx="0" cy="0"/>
        </a:xfrm>
      </p:grpSpPr>
      <p:pic>
        <p:nvPicPr>
          <p:cNvPr id="26"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sp>
        <p:nvSpPr>
          <p:cNvPr id="27" name="Shape"/>
          <p:cNvSpPr/>
          <p:nvPr/>
        </p:nvSpPr>
        <p:spPr>
          <a:xfrm flipH="1">
            <a:off x="6141648" y="-268"/>
            <a:ext cx="6863152" cy="975413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5185" y="0"/>
                </a:lnTo>
                <a:lnTo>
                  <a:pt x="21600" y="14058"/>
                </a:lnTo>
                <a:lnTo>
                  <a:pt x="15185" y="21600"/>
                </a:lnTo>
                <a:lnTo>
                  <a:pt x="0" y="21600"/>
                </a:lnTo>
                <a:lnTo>
                  <a:pt x="0" y="0"/>
                </a:lnTo>
                <a:close/>
              </a:path>
            </a:pathLst>
          </a:custGeom>
          <a:solidFill>
            <a:schemeClr val="accent1"/>
          </a:solidFill>
          <a:ln w="12700">
            <a:miter lim="400000"/>
          </a:ln>
        </p:spPr>
        <p:txBody>
          <a:bodyPr lIns="50800" tIns="50800" rIns="50800" bIns="50800" anchor="ctr"/>
          <a:lstStyle/>
          <a:p>
            <a:pPr algn="ctr">
              <a:defRPr sz="2200">
                <a:solidFill>
                  <a:srgbClr val="FFFFFF"/>
                </a:solidFill>
                <a:latin typeface="+mn-lt"/>
                <a:ea typeface="+mn-ea"/>
                <a:cs typeface="+mn-cs"/>
                <a:sym typeface="Helvetica Neue Medium"/>
              </a:defRPr>
            </a:pPr>
          </a:p>
        </p:txBody>
      </p:sp>
      <p:pic>
        <p:nvPicPr>
          <p:cNvPr id="28" name="beijing-night2.jpeg" descr="beijing-night2.jpeg"/>
          <p:cNvPicPr>
            <a:picLocks noChangeAspect="1"/>
          </p:cNvPicPr>
          <p:nvPr/>
        </p:nvPicPr>
        <p:blipFill>
          <a:blip r:embed="rId2">
            <a:extLst/>
          </a:blip>
          <a:srcRect l="26544" t="0" r="26544" b="1"/>
          <a:stretch>
            <a:fillRect/>
          </a:stretch>
        </p:blipFill>
        <p:spPr>
          <a:xfrm>
            <a:off x="6141640" y="-130"/>
            <a:ext cx="6863160" cy="97534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21600" y="21600"/>
                </a:lnTo>
                <a:lnTo>
                  <a:pt x="6414" y="21600"/>
                </a:lnTo>
                <a:lnTo>
                  <a:pt x="0" y="14059"/>
                </a:lnTo>
                <a:lnTo>
                  <a:pt x="6415" y="0"/>
                </a:lnTo>
                <a:lnTo>
                  <a:pt x="21600" y="0"/>
                </a:lnTo>
                <a:close/>
              </a:path>
            </a:pathLst>
          </a:custGeom>
          <a:ln w="12700">
            <a:miter lim="400000"/>
          </a:ln>
        </p:spPr>
      </p:pic>
      <p:sp>
        <p:nvSpPr>
          <p:cNvPr id="29" name="Slide Number"/>
          <p:cNvSpPr txBox="1"/>
          <p:nvPr>
            <p:ph type="sldNum" sz="quarter" idx="2"/>
          </p:nvPr>
        </p:nvSpPr>
        <p:spPr>
          <a:xfrm>
            <a:off x="12187817" y="9188387"/>
            <a:ext cx="340259" cy="324306"/>
          </a:xfrm>
          <a:prstGeom prst="rect">
            <a:avLst/>
          </a:prstGeom>
        </p:spPr>
        <p:txBody>
          <a:bodyPr/>
          <a:lstStyle>
            <a:lvl1pPr>
              <a:defRPr>
                <a:solidFill>
                  <a:srgbClr val="FFFFFF"/>
                </a:solidFill>
              </a:defRPr>
            </a:lvl1pPr>
          </a:lstStyle>
          <a:p>
            <a:pPr/>
            <a:fld id="{86CB4B4D-7CA3-9044-876B-883B54F8677D}" type="slidenum"/>
          </a:p>
        </p:txBody>
      </p:sp>
      <p:sp>
        <p:nvSpPr>
          <p:cNvPr id="30" name="CONTENTS"/>
          <p:cNvSpPr txBox="1"/>
          <p:nvPr>
            <p:ph type="body" sz="quarter" idx="13"/>
          </p:nvPr>
        </p:nvSpPr>
        <p:spPr>
          <a:xfrm>
            <a:off x="8369673" y="2250801"/>
            <a:ext cx="3710878" cy="939801"/>
          </a:xfrm>
          <a:prstGeom prst="rect">
            <a:avLst/>
          </a:prstGeom>
          <a:effectLst>
            <a:outerShdw sx="100000" sy="100000" kx="0" ky="0" algn="b" rotWithShape="0" blurRad="38100" dist="25400" dir="5400000">
              <a:srgbClr val="000000">
                <a:alpha val="88353"/>
              </a:srgbClr>
            </a:outerShdw>
          </a:effectLst>
        </p:spPr>
        <p:txBody>
          <a:bodyPr wrap="none">
            <a:spAutoFit/>
          </a:bodyPr>
          <a:lstStyle>
            <a:lvl1pPr marL="0" indent="0" algn="ctr">
              <a:spcBef>
                <a:spcPts val="0"/>
              </a:spcBef>
              <a:buSzTx/>
              <a:buNone/>
              <a:defRPr sz="5500">
                <a:solidFill>
                  <a:srgbClr val="EF8A34"/>
                </a:solidFill>
                <a:latin typeface="Proxima Nova"/>
                <a:ea typeface="Proxima Nova"/>
                <a:cs typeface="Proxima Nova"/>
                <a:sym typeface="Proxima Nova"/>
              </a:defRPr>
            </a:lvl1pPr>
          </a:lstStyle>
          <a:p>
            <a:pPr/>
            <a:r>
              <a:t>CONTENTS</a:t>
            </a:r>
          </a:p>
        </p:txBody>
      </p:sp>
      <p:sp>
        <p:nvSpPr>
          <p:cNvPr id="31" name="Line"/>
          <p:cNvSpPr/>
          <p:nvPr/>
        </p:nvSpPr>
        <p:spPr>
          <a:xfrm>
            <a:off x="8159578" y="2112718"/>
            <a:ext cx="821972" cy="4590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path>
            </a:pathLst>
          </a:custGeom>
          <a:ln w="12700">
            <a:solidFill>
              <a:srgbClr val="FFFFFF"/>
            </a:solidFill>
            <a:miter lim="400000"/>
          </a:ln>
          <a:effectLst>
            <a:outerShdw sx="100000" sy="100000" kx="0" ky="0" algn="b" rotWithShape="0" blurRad="38100" dist="25400" dir="5400000">
              <a:srgbClr val="000000"/>
            </a:outerShdw>
          </a:effectLst>
        </p:spPr>
        <p:txBody>
          <a:bodyPr lIns="50800" tIns="50800" rIns="50800" bIns="50800" anchor="ctr"/>
          <a:lstStyle/>
          <a:p>
            <a:pPr algn="ctr">
              <a:defRPr sz="2200">
                <a:solidFill>
                  <a:srgbClr val="FFFFFF"/>
                </a:solidFill>
                <a:latin typeface="+mn-lt"/>
                <a:ea typeface="+mn-ea"/>
                <a:cs typeface="+mn-cs"/>
                <a:sym typeface="Helvetica Neue Medium"/>
              </a:defRPr>
            </a:pPr>
          </a:p>
        </p:txBody>
      </p:sp>
      <p:sp>
        <p:nvSpPr>
          <p:cNvPr id="32" name="Line"/>
          <p:cNvSpPr/>
          <p:nvPr/>
        </p:nvSpPr>
        <p:spPr>
          <a:xfrm rot="10800000">
            <a:off x="11468675" y="2869585"/>
            <a:ext cx="821972" cy="4591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0" y="0"/>
                </a:lnTo>
                <a:lnTo>
                  <a:pt x="0" y="21600"/>
                </a:lnTo>
              </a:path>
            </a:pathLst>
          </a:custGeom>
          <a:ln w="12700">
            <a:solidFill>
              <a:srgbClr val="FFFFFF"/>
            </a:solidFill>
            <a:miter lim="400000"/>
          </a:ln>
          <a:effectLst>
            <a:outerShdw sx="100000" sy="100000" kx="0" ky="0" algn="b" rotWithShape="0" blurRad="38100" dist="25400" dir="5400000">
              <a:srgbClr val="000000"/>
            </a:outerShdw>
          </a:effectLst>
        </p:spPr>
        <p:txBody>
          <a:bodyPr lIns="50800" tIns="50800" rIns="50800" bIns="50800" anchor="ctr"/>
          <a:lstStyle/>
          <a:p>
            <a:pPr algn="ctr">
              <a:defRPr sz="2200">
                <a:solidFill>
                  <a:srgbClr val="FFFFFF"/>
                </a:solidFill>
                <a:latin typeface="+mn-lt"/>
                <a:ea typeface="+mn-ea"/>
                <a:cs typeface="+mn-cs"/>
                <a:sym typeface="Helvetica Neue Medium"/>
              </a:defRPr>
            </a:pPr>
          </a:p>
        </p:txBody>
      </p:sp>
      <p:sp>
        <p:nvSpPr>
          <p:cNvPr id="33" name="01"/>
          <p:cNvSpPr txBox="1"/>
          <p:nvPr>
            <p:ph type="body" sz="quarter" idx="14"/>
          </p:nvPr>
        </p:nvSpPr>
        <p:spPr>
          <a:xfrm>
            <a:off x="1253492" y="1659614"/>
            <a:ext cx="1075103" cy="1222588"/>
          </a:xfrm>
          <a:prstGeom prst="rect">
            <a:avLst/>
          </a:prstGeom>
        </p:spPr>
        <p:txBody>
          <a:bodyPr wrap="none" lIns="27093" tIns="27093" rIns="27093" bIns="27093">
            <a:spAutoFit/>
          </a:bodyPr>
          <a:lstStyle>
            <a:lvl1pPr marL="0" indent="0" defTabSz="587022">
              <a:spcBef>
                <a:spcPts val="0"/>
              </a:spcBef>
              <a:buSzTx/>
              <a:buNone/>
              <a:defRPr b="1" sz="7700">
                <a:solidFill>
                  <a:srgbClr val="C6CDD5"/>
                </a:solidFill>
                <a:latin typeface="Proxima Nova"/>
                <a:ea typeface="Proxima Nova"/>
                <a:cs typeface="Proxima Nova"/>
                <a:sym typeface="Proxima Nova"/>
              </a:defRPr>
            </a:lvl1pPr>
          </a:lstStyle>
          <a:p>
            <a:pPr/>
            <a:r>
              <a:t>01</a:t>
            </a:r>
          </a:p>
        </p:txBody>
      </p:sp>
      <p:sp>
        <p:nvSpPr>
          <p:cNvPr id="34" name="Section 1 Title"/>
          <p:cNvSpPr txBox="1"/>
          <p:nvPr>
            <p:ph type="body" sz="quarter" idx="15"/>
          </p:nvPr>
        </p:nvSpPr>
        <p:spPr>
          <a:xfrm>
            <a:off x="1719385" y="2104114"/>
            <a:ext cx="3427841" cy="689188"/>
          </a:xfrm>
          <a:prstGeom prst="rect">
            <a:avLst/>
          </a:prstGeom>
        </p:spPr>
        <p:txBody>
          <a:bodyPr wrap="none" lIns="27093" tIns="27093" rIns="27093" bIns="27093">
            <a:spAutoFit/>
          </a:bodyPr>
          <a:lstStyle>
            <a:lvl1pPr marL="0" indent="0" defTabSz="587022">
              <a:spcBef>
                <a:spcPts val="0"/>
              </a:spcBef>
              <a:buSzTx/>
              <a:buNone/>
              <a:defRPr b="1" sz="4200">
                <a:solidFill>
                  <a:srgbClr val="072027"/>
                </a:solidFill>
                <a:latin typeface="Proxima Nova"/>
                <a:ea typeface="Proxima Nova"/>
                <a:cs typeface="Proxima Nova"/>
                <a:sym typeface="Proxima Nova"/>
              </a:defRPr>
            </a:lvl1pPr>
          </a:lstStyle>
          <a:p>
            <a:pPr/>
            <a:r>
              <a:t>Section 1 Title</a:t>
            </a:r>
          </a:p>
        </p:txBody>
      </p:sp>
      <p:sp>
        <p:nvSpPr>
          <p:cNvPr id="35" name="Section 1 Subtitle"/>
          <p:cNvSpPr txBox="1"/>
          <p:nvPr>
            <p:ph type="body" sz="quarter" idx="16"/>
          </p:nvPr>
        </p:nvSpPr>
        <p:spPr>
          <a:xfrm>
            <a:off x="1719385" y="2671177"/>
            <a:ext cx="2340086"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72027"/>
                </a:solidFill>
                <a:latin typeface="Proxima Nova"/>
                <a:ea typeface="Proxima Nova"/>
                <a:cs typeface="Proxima Nova"/>
                <a:sym typeface="Proxima Nova"/>
              </a:defRPr>
            </a:lvl1pPr>
          </a:lstStyle>
          <a:p>
            <a:pPr/>
            <a:r>
              <a:t>Section 1 Subtitle</a:t>
            </a:r>
          </a:p>
        </p:txBody>
      </p:sp>
      <p:sp>
        <p:nvSpPr>
          <p:cNvPr id="36" name="02"/>
          <p:cNvSpPr txBox="1"/>
          <p:nvPr>
            <p:ph type="body" sz="quarter" idx="17"/>
          </p:nvPr>
        </p:nvSpPr>
        <p:spPr>
          <a:xfrm>
            <a:off x="1253492" y="3326388"/>
            <a:ext cx="1259926" cy="1222588"/>
          </a:xfrm>
          <a:prstGeom prst="rect">
            <a:avLst/>
          </a:prstGeom>
        </p:spPr>
        <p:txBody>
          <a:bodyPr wrap="none" lIns="27093" tIns="27093" rIns="27093" bIns="27093">
            <a:spAutoFit/>
          </a:bodyPr>
          <a:lstStyle>
            <a:lvl1pPr marL="0" indent="0" defTabSz="587022">
              <a:spcBef>
                <a:spcPts val="0"/>
              </a:spcBef>
              <a:buSzTx/>
              <a:buNone/>
              <a:defRPr b="1" sz="7700">
                <a:solidFill>
                  <a:srgbClr val="C6CDD5"/>
                </a:solidFill>
                <a:latin typeface="Proxima Nova"/>
                <a:ea typeface="Proxima Nova"/>
                <a:cs typeface="Proxima Nova"/>
                <a:sym typeface="Proxima Nova"/>
              </a:defRPr>
            </a:lvl1pPr>
          </a:lstStyle>
          <a:p>
            <a:pPr/>
            <a:r>
              <a:t>02</a:t>
            </a:r>
          </a:p>
        </p:txBody>
      </p:sp>
      <p:sp>
        <p:nvSpPr>
          <p:cNvPr id="37" name="Section 2 Title"/>
          <p:cNvSpPr txBox="1"/>
          <p:nvPr>
            <p:ph type="body" sz="quarter" idx="18"/>
          </p:nvPr>
        </p:nvSpPr>
        <p:spPr>
          <a:xfrm>
            <a:off x="1719384" y="3770888"/>
            <a:ext cx="3528654" cy="689188"/>
          </a:xfrm>
          <a:prstGeom prst="rect">
            <a:avLst/>
          </a:prstGeom>
        </p:spPr>
        <p:txBody>
          <a:bodyPr wrap="none" lIns="27093" tIns="27093" rIns="27093" bIns="27093">
            <a:spAutoFit/>
          </a:bodyPr>
          <a:lstStyle>
            <a:lvl1pPr marL="0" indent="0" defTabSz="587022">
              <a:spcBef>
                <a:spcPts val="0"/>
              </a:spcBef>
              <a:buSzTx/>
              <a:buNone/>
              <a:defRPr b="1" sz="4200">
                <a:solidFill>
                  <a:srgbClr val="072027"/>
                </a:solidFill>
                <a:latin typeface="Proxima Nova"/>
                <a:ea typeface="Proxima Nova"/>
                <a:cs typeface="Proxima Nova"/>
                <a:sym typeface="Proxima Nova"/>
              </a:defRPr>
            </a:lvl1pPr>
          </a:lstStyle>
          <a:p>
            <a:pPr/>
            <a:r>
              <a:t>Section 2 Title</a:t>
            </a:r>
          </a:p>
        </p:txBody>
      </p:sp>
      <p:sp>
        <p:nvSpPr>
          <p:cNvPr id="38" name="Section 2 Subtitle"/>
          <p:cNvSpPr txBox="1"/>
          <p:nvPr>
            <p:ph type="body" sz="quarter" idx="19"/>
          </p:nvPr>
        </p:nvSpPr>
        <p:spPr>
          <a:xfrm>
            <a:off x="1719384" y="4337951"/>
            <a:ext cx="2415982"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72027"/>
                </a:solidFill>
                <a:latin typeface="Proxima Nova"/>
                <a:ea typeface="Proxima Nova"/>
                <a:cs typeface="Proxima Nova"/>
                <a:sym typeface="Proxima Nova"/>
              </a:defRPr>
            </a:lvl1pPr>
          </a:lstStyle>
          <a:p>
            <a:pPr/>
            <a:r>
              <a:t>Section 2 Subtitle</a:t>
            </a:r>
          </a:p>
        </p:txBody>
      </p:sp>
      <p:sp>
        <p:nvSpPr>
          <p:cNvPr id="39" name="04"/>
          <p:cNvSpPr txBox="1"/>
          <p:nvPr>
            <p:ph type="body" sz="quarter" idx="20"/>
          </p:nvPr>
        </p:nvSpPr>
        <p:spPr>
          <a:xfrm>
            <a:off x="1253492" y="6659935"/>
            <a:ext cx="1256992" cy="1222588"/>
          </a:xfrm>
          <a:prstGeom prst="rect">
            <a:avLst/>
          </a:prstGeom>
        </p:spPr>
        <p:txBody>
          <a:bodyPr wrap="none" lIns="27093" tIns="27093" rIns="27093" bIns="27093">
            <a:spAutoFit/>
          </a:bodyPr>
          <a:lstStyle>
            <a:lvl1pPr marL="0" indent="0" defTabSz="587022">
              <a:spcBef>
                <a:spcPts val="0"/>
              </a:spcBef>
              <a:buSzTx/>
              <a:buNone/>
              <a:defRPr b="1" sz="7700">
                <a:solidFill>
                  <a:srgbClr val="C6CDD5"/>
                </a:solidFill>
                <a:latin typeface="Proxima Nova"/>
                <a:ea typeface="Proxima Nova"/>
                <a:cs typeface="Proxima Nova"/>
                <a:sym typeface="Proxima Nova"/>
              </a:defRPr>
            </a:lvl1pPr>
          </a:lstStyle>
          <a:p>
            <a:pPr/>
            <a:r>
              <a:t>04</a:t>
            </a:r>
          </a:p>
        </p:txBody>
      </p:sp>
      <p:sp>
        <p:nvSpPr>
          <p:cNvPr id="40" name="Section 4 Title"/>
          <p:cNvSpPr txBox="1"/>
          <p:nvPr>
            <p:ph type="body" sz="quarter" idx="21"/>
          </p:nvPr>
        </p:nvSpPr>
        <p:spPr>
          <a:xfrm>
            <a:off x="1719384" y="7104435"/>
            <a:ext cx="3527054" cy="689188"/>
          </a:xfrm>
          <a:prstGeom prst="rect">
            <a:avLst/>
          </a:prstGeom>
        </p:spPr>
        <p:txBody>
          <a:bodyPr wrap="none" lIns="27093" tIns="27093" rIns="27093" bIns="27093">
            <a:spAutoFit/>
          </a:bodyPr>
          <a:lstStyle>
            <a:lvl1pPr marL="0" indent="0" defTabSz="587022">
              <a:spcBef>
                <a:spcPts val="0"/>
              </a:spcBef>
              <a:buSzTx/>
              <a:buNone/>
              <a:defRPr b="1" sz="4200">
                <a:solidFill>
                  <a:srgbClr val="072027"/>
                </a:solidFill>
                <a:latin typeface="Proxima Nova"/>
                <a:ea typeface="Proxima Nova"/>
                <a:cs typeface="Proxima Nova"/>
                <a:sym typeface="Proxima Nova"/>
              </a:defRPr>
            </a:lvl1pPr>
          </a:lstStyle>
          <a:p>
            <a:pPr/>
            <a:r>
              <a:t>Section 4 Title</a:t>
            </a:r>
          </a:p>
        </p:txBody>
      </p:sp>
      <p:sp>
        <p:nvSpPr>
          <p:cNvPr id="41" name="Section 4 Subtitle"/>
          <p:cNvSpPr txBox="1"/>
          <p:nvPr>
            <p:ph type="body" sz="quarter" idx="22"/>
          </p:nvPr>
        </p:nvSpPr>
        <p:spPr>
          <a:xfrm>
            <a:off x="1719384" y="7671498"/>
            <a:ext cx="2406838"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72027"/>
                </a:solidFill>
                <a:latin typeface="Proxima Nova"/>
                <a:ea typeface="Proxima Nova"/>
                <a:cs typeface="Proxima Nova"/>
                <a:sym typeface="Proxima Nova"/>
              </a:defRPr>
            </a:lvl1pPr>
          </a:lstStyle>
          <a:p>
            <a:pPr/>
            <a:r>
              <a:t>Section 4 Subtitle</a:t>
            </a:r>
          </a:p>
        </p:txBody>
      </p:sp>
      <p:sp>
        <p:nvSpPr>
          <p:cNvPr id="42" name="03"/>
          <p:cNvSpPr txBox="1"/>
          <p:nvPr>
            <p:ph type="body" sz="quarter" idx="23"/>
          </p:nvPr>
        </p:nvSpPr>
        <p:spPr>
          <a:xfrm>
            <a:off x="1253492" y="4993161"/>
            <a:ext cx="1247213" cy="1222588"/>
          </a:xfrm>
          <a:prstGeom prst="rect">
            <a:avLst/>
          </a:prstGeom>
        </p:spPr>
        <p:txBody>
          <a:bodyPr wrap="none" lIns="27093" tIns="27093" rIns="27093" bIns="27093">
            <a:spAutoFit/>
          </a:bodyPr>
          <a:lstStyle>
            <a:lvl1pPr marL="0" indent="0" defTabSz="587022">
              <a:spcBef>
                <a:spcPts val="0"/>
              </a:spcBef>
              <a:buSzTx/>
              <a:buNone/>
              <a:defRPr b="1" sz="7700">
                <a:solidFill>
                  <a:srgbClr val="C6CDD5"/>
                </a:solidFill>
                <a:latin typeface="Proxima Nova"/>
                <a:ea typeface="Proxima Nova"/>
                <a:cs typeface="Proxima Nova"/>
                <a:sym typeface="Proxima Nova"/>
              </a:defRPr>
            </a:lvl1pPr>
          </a:lstStyle>
          <a:p>
            <a:pPr/>
            <a:r>
              <a:t>03</a:t>
            </a:r>
          </a:p>
        </p:txBody>
      </p:sp>
      <p:sp>
        <p:nvSpPr>
          <p:cNvPr id="43" name="Section 3 Title"/>
          <p:cNvSpPr txBox="1"/>
          <p:nvPr>
            <p:ph type="body" sz="quarter" idx="24"/>
          </p:nvPr>
        </p:nvSpPr>
        <p:spPr>
          <a:xfrm>
            <a:off x="1719384" y="5437661"/>
            <a:ext cx="3521720" cy="689188"/>
          </a:xfrm>
          <a:prstGeom prst="rect">
            <a:avLst/>
          </a:prstGeom>
        </p:spPr>
        <p:txBody>
          <a:bodyPr wrap="none" lIns="27093" tIns="27093" rIns="27093" bIns="27093">
            <a:spAutoFit/>
          </a:bodyPr>
          <a:lstStyle>
            <a:lvl1pPr marL="0" indent="0" defTabSz="587022">
              <a:spcBef>
                <a:spcPts val="0"/>
              </a:spcBef>
              <a:buSzTx/>
              <a:buNone/>
              <a:defRPr b="1" sz="4200">
                <a:solidFill>
                  <a:srgbClr val="072027"/>
                </a:solidFill>
                <a:latin typeface="Proxima Nova"/>
                <a:ea typeface="Proxima Nova"/>
                <a:cs typeface="Proxima Nova"/>
                <a:sym typeface="Proxima Nova"/>
              </a:defRPr>
            </a:lvl1pPr>
          </a:lstStyle>
          <a:p>
            <a:pPr/>
            <a:r>
              <a:t>Section 3 Title</a:t>
            </a:r>
          </a:p>
        </p:txBody>
      </p:sp>
      <p:sp>
        <p:nvSpPr>
          <p:cNvPr id="44" name="Section 3 Subtitle"/>
          <p:cNvSpPr txBox="1"/>
          <p:nvPr>
            <p:ph type="body" sz="quarter" idx="25"/>
          </p:nvPr>
        </p:nvSpPr>
        <p:spPr>
          <a:xfrm>
            <a:off x="1719384" y="6004724"/>
            <a:ext cx="2406533"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72027"/>
                </a:solidFill>
                <a:latin typeface="Proxima Nova"/>
                <a:ea typeface="Proxima Nova"/>
                <a:cs typeface="Proxima Nova"/>
                <a:sym typeface="Proxima Nova"/>
              </a:defRPr>
            </a:lvl1pPr>
          </a:lstStyle>
          <a:p>
            <a:pPr/>
            <a:r>
              <a:t>Section 3 Subtitle</a:t>
            </a:r>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 Bottom">
    <p:spTree>
      <p:nvGrpSpPr>
        <p:cNvPr id="1" name=""/>
        <p:cNvGrpSpPr/>
        <p:nvPr/>
      </p:nvGrpSpPr>
      <p:grpSpPr>
        <a:xfrm>
          <a:off x="0" y="0"/>
          <a:ext cx="0" cy="0"/>
          <a:chOff x="0" y="0"/>
          <a:chExt cx="0" cy="0"/>
        </a:xfrm>
      </p:grpSpPr>
      <p:pic>
        <p:nvPicPr>
          <p:cNvPr id="51"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pic>
        <p:nvPicPr>
          <p:cNvPr id="52" name="beijing-night2.jpeg" descr="beijing-night2.jpeg"/>
          <p:cNvPicPr>
            <a:picLocks noChangeAspect="1"/>
          </p:cNvPicPr>
          <p:nvPr/>
        </p:nvPicPr>
        <p:blipFill>
          <a:blip r:embed="rId2">
            <a:extLst/>
          </a:blip>
          <a:srcRect l="2373" t="23472" r="8734" b="11403"/>
          <a:stretch>
            <a:fillRect/>
          </a:stretch>
        </p:blipFill>
        <p:spPr>
          <a:xfrm>
            <a:off x="-232" y="0"/>
            <a:ext cx="13005264" cy="6351918"/>
          </a:xfrm>
          <a:prstGeom prst="rect">
            <a:avLst/>
          </a:prstGeom>
          <a:ln w="12700">
            <a:miter lim="400000"/>
          </a:ln>
        </p:spPr>
      </p:pic>
      <p:sp>
        <p:nvSpPr>
          <p:cNvPr id="53" name="Slide Number"/>
          <p:cNvSpPr txBox="1"/>
          <p:nvPr>
            <p:ph type="sldNum" sz="quarter" idx="2"/>
          </p:nvPr>
        </p:nvSpPr>
        <p:spPr>
          <a:xfrm>
            <a:off x="12187817" y="9178263"/>
            <a:ext cx="340259" cy="324306"/>
          </a:xfrm>
          <a:prstGeom prst="rect">
            <a:avLst/>
          </a:prstGeom>
        </p:spPr>
        <p:txBody>
          <a:bodyPr/>
          <a:lstStyle>
            <a:lvl1pPr>
              <a:defRPr>
                <a:solidFill>
                  <a:srgbClr val="021212"/>
                </a:solidFill>
              </a:defRPr>
            </a:lvl1pPr>
          </a:lstStyle>
          <a:p>
            <a:pPr/>
            <a:fld id="{86CB4B4D-7CA3-9044-876B-883B54F8677D}" type="slidenum"/>
          </a:p>
        </p:txBody>
      </p:sp>
      <p:pic>
        <p:nvPicPr>
          <p:cNvPr id="54" name="citypulselogo.png" descr="citypulselogo.png"/>
          <p:cNvPicPr>
            <a:picLocks noChangeAspect="1"/>
          </p:cNvPicPr>
          <p:nvPr/>
        </p:nvPicPr>
        <p:blipFill>
          <a:blip r:embed="rId3">
            <a:extLst/>
          </a:blip>
          <a:stretch>
            <a:fillRect/>
          </a:stretch>
        </p:blipFill>
        <p:spPr>
          <a:xfrm>
            <a:off x="515266" y="389660"/>
            <a:ext cx="3675008" cy="861070"/>
          </a:xfrm>
          <a:prstGeom prst="rect">
            <a:avLst/>
          </a:prstGeom>
          <a:ln w="12700">
            <a:miter lim="400000"/>
          </a:ln>
          <a:effectLst>
            <a:outerShdw sx="100000" sy="100000" kx="0" ky="0" algn="b" rotWithShape="0" blurRad="38100" dist="25400" dir="5400000">
              <a:srgbClr val="000000">
                <a:alpha val="88178"/>
              </a:srgbClr>
            </a:outerShdw>
          </a:effectLst>
        </p:spPr>
      </p:pic>
      <p:sp>
        <p:nvSpPr>
          <p:cNvPr id="55" name="Section Title"/>
          <p:cNvSpPr txBox="1"/>
          <p:nvPr>
            <p:ph type="body" sz="quarter" idx="13"/>
          </p:nvPr>
        </p:nvSpPr>
        <p:spPr>
          <a:xfrm>
            <a:off x="1270000" y="6729521"/>
            <a:ext cx="10464800" cy="2040449"/>
          </a:xfrm>
          <a:prstGeom prst="rect">
            <a:avLst/>
          </a:prstGeom>
        </p:spPr>
        <p:txBody>
          <a:bodyPr/>
          <a:lstStyle>
            <a:lvl1pPr marL="0" indent="0" algn="r">
              <a:spcBef>
                <a:spcPts val="0"/>
              </a:spcBef>
              <a:buSzTx/>
              <a:buNone/>
              <a:defRPr sz="5500">
                <a:solidFill>
                  <a:srgbClr val="021212"/>
                </a:solidFill>
                <a:latin typeface="Proxima Nova Semibold"/>
                <a:ea typeface="Proxima Nova Semibold"/>
                <a:cs typeface="Proxima Nova Semibold"/>
                <a:sym typeface="Proxima Nova Semibold"/>
              </a:defRPr>
            </a:lvl1pPr>
          </a:lstStyle>
          <a:p>
            <a:pPr/>
            <a:r>
              <a:t>Section Title</a:t>
            </a:r>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 Right">
    <p:spTree>
      <p:nvGrpSpPr>
        <p:cNvPr id="1" name=""/>
        <p:cNvGrpSpPr/>
        <p:nvPr/>
      </p:nvGrpSpPr>
      <p:grpSpPr>
        <a:xfrm>
          <a:off x="0" y="0"/>
          <a:ext cx="0" cy="0"/>
          <a:chOff x="0" y="0"/>
          <a:chExt cx="0" cy="0"/>
        </a:xfrm>
      </p:grpSpPr>
      <p:pic>
        <p:nvPicPr>
          <p:cNvPr id="62"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pic>
        <p:nvPicPr>
          <p:cNvPr id="63" name="beijing-night2.jpeg" descr="beijing-night2.jpeg"/>
          <p:cNvPicPr>
            <a:picLocks noChangeAspect="1"/>
          </p:cNvPicPr>
          <p:nvPr/>
        </p:nvPicPr>
        <p:blipFill>
          <a:blip r:embed="rId2">
            <a:extLst/>
          </a:blip>
          <a:srcRect l="26830" t="0" r="25022" b="0"/>
          <a:stretch>
            <a:fillRect/>
          </a:stretch>
        </p:blipFill>
        <p:spPr>
          <a:xfrm>
            <a:off x="-232" y="0"/>
            <a:ext cx="7044172" cy="9753601"/>
          </a:xfrm>
          <a:prstGeom prst="rect">
            <a:avLst/>
          </a:prstGeom>
          <a:ln w="12700">
            <a:miter lim="400000"/>
          </a:ln>
        </p:spPr>
      </p:pic>
      <p:sp>
        <p:nvSpPr>
          <p:cNvPr id="64" name="Slide Number"/>
          <p:cNvSpPr txBox="1"/>
          <p:nvPr>
            <p:ph type="sldNum" sz="quarter" idx="2"/>
          </p:nvPr>
        </p:nvSpPr>
        <p:spPr>
          <a:xfrm>
            <a:off x="12187817" y="9178263"/>
            <a:ext cx="340259" cy="324306"/>
          </a:xfrm>
          <a:prstGeom prst="rect">
            <a:avLst/>
          </a:prstGeom>
        </p:spPr>
        <p:txBody>
          <a:bodyPr/>
          <a:lstStyle>
            <a:lvl1pPr>
              <a:defRPr>
                <a:solidFill>
                  <a:srgbClr val="021212"/>
                </a:solidFill>
              </a:defRPr>
            </a:lvl1pPr>
          </a:lstStyle>
          <a:p>
            <a:pPr/>
            <a:fld id="{86CB4B4D-7CA3-9044-876B-883B54F8677D}" type="slidenum"/>
          </a:p>
        </p:txBody>
      </p:sp>
      <p:pic>
        <p:nvPicPr>
          <p:cNvPr id="65" name="citypulselogo.png" descr="citypulselogo.png"/>
          <p:cNvPicPr>
            <a:picLocks noChangeAspect="1"/>
          </p:cNvPicPr>
          <p:nvPr/>
        </p:nvPicPr>
        <p:blipFill>
          <a:blip r:embed="rId3">
            <a:extLst/>
          </a:blip>
          <a:stretch>
            <a:fillRect/>
          </a:stretch>
        </p:blipFill>
        <p:spPr>
          <a:xfrm>
            <a:off x="515266" y="389660"/>
            <a:ext cx="3675008" cy="861070"/>
          </a:xfrm>
          <a:prstGeom prst="rect">
            <a:avLst/>
          </a:prstGeom>
          <a:ln w="12700">
            <a:miter lim="400000"/>
          </a:ln>
          <a:effectLst>
            <a:outerShdw sx="100000" sy="100000" kx="0" ky="0" algn="b" rotWithShape="0" blurRad="38100" dist="25400" dir="5400000">
              <a:srgbClr val="000000">
                <a:alpha val="88178"/>
              </a:srgbClr>
            </a:outerShdw>
          </a:effectLst>
        </p:spPr>
      </p:pic>
      <p:sp>
        <p:nvSpPr>
          <p:cNvPr id="66" name="Section Title"/>
          <p:cNvSpPr txBox="1"/>
          <p:nvPr>
            <p:ph type="body" sz="quarter" idx="13"/>
          </p:nvPr>
        </p:nvSpPr>
        <p:spPr>
          <a:xfrm>
            <a:off x="7622191" y="1264524"/>
            <a:ext cx="4690475" cy="1399510"/>
          </a:xfrm>
          <a:prstGeom prst="rect">
            <a:avLst/>
          </a:prstGeom>
        </p:spPr>
        <p:txBody>
          <a:bodyPr/>
          <a:lstStyle>
            <a:lvl1pPr marL="0" indent="0">
              <a:spcBef>
                <a:spcPts val="0"/>
              </a:spcBef>
              <a:buSzTx/>
              <a:buNone/>
              <a:defRPr sz="5500">
                <a:solidFill>
                  <a:srgbClr val="021212"/>
                </a:solidFill>
                <a:latin typeface="Proxima Nova Semibold"/>
                <a:ea typeface="Proxima Nova Semibold"/>
                <a:cs typeface="Proxima Nova Semibold"/>
                <a:sym typeface="Proxima Nova Semibold"/>
              </a:defRPr>
            </a:lvl1pPr>
          </a:lstStyle>
          <a:p>
            <a:pPr/>
            <a:r>
              <a:t>Section Title</a:t>
            </a:r>
          </a:p>
        </p:txBody>
      </p:sp>
      <p:sp>
        <p:nvSpPr>
          <p:cNvPr id="67" name="Line"/>
          <p:cNvSpPr/>
          <p:nvPr>
            <p:ph type="body" sz="quarter" idx="14"/>
          </p:nvPr>
        </p:nvSpPr>
        <p:spPr>
          <a:xfrm>
            <a:off x="7707831" y="2657683"/>
            <a:ext cx="766009" cy="1"/>
          </a:xfrm>
          <a:prstGeom prst="line">
            <a:avLst/>
          </a:prstGeom>
          <a:ln>
            <a:solidFill>
              <a:srgbClr val="000000"/>
            </a:solidFill>
          </a:ln>
        </p:spPr>
        <p:txBody>
          <a:bodyPr>
            <a:noAutofit/>
          </a:bodyPr>
          <a:lstStyle/>
          <a:p>
            <a:pPr marL="0" indent="0" algn="ctr">
              <a:spcBef>
                <a:spcPts val="0"/>
              </a:spcBef>
              <a:buSzTx/>
              <a:buNone/>
              <a:defRPr sz="2200">
                <a:solidFill>
                  <a:srgbClr val="FFFFFF"/>
                </a:solidFill>
                <a:latin typeface="+mn-lt"/>
                <a:ea typeface="+mn-ea"/>
                <a:cs typeface="+mn-cs"/>
                <a:sym typeface="Helvetica Neue Medium"/>
              </a:defRPr>
            </a:pPr>
          </a:p>
        </p:txBody>
      </p:sp>
      <p:sp>
        <p:nvSpPr>
          <p:cNvPr id="68" name="Lorem ipsum dolor sit amet, consectetur adipisici elit, sed do eiusmod tempor incididunt ut labore et dolore magna aliqua.…"/>
          <p:cNvSpPr/>
          <p:nvPr>
            <p:ph type="body" sz="half" idx="15"/>
          </p:nvPr>
        </p:nvSpPr>
        <p:spPr>
          <a:xfrm>
            <a:off x="7643914" y="3080837"/>
            <a:ext cx="4838701" cy="5680623"/>
          </a:xfrm>
          <a:prstGeom prst="rect">
            <a:avLst/>
          </a:prstGeom>
        </p:spPr>
        <p:txBody>
          <a:bodyPr anchor="t">
            <a:noAutofit/>
          </a:bodyPr>
          <a:lstStyle/>
          <a:p>
            <a:pPr marL="0" indent="0" algn="just">
              <a:spcBef>
                <a:spcPts val="0"/>
              </a:spcBef>
              <a:buSzTx/>
              <a:buNone/>
              <a:defRPr sz="2400">
                <a:solidFill>
                  <a:srgbClr val="072027"/>
                </a:solidFill>
              </a:defRPr>
            </a:pPr>
            <a:r>
              <a:t>Lorem ipsum dolor sit amet, consectetur adipisici elit, sed do eiusmod tempor incididunt ut labore et dolore magna aliqua.</a:t>
            </a:r>
          </a:p>
          <a:p>
            <a:pPr marL="0" indent="0" algn="just">
              <a:spcBef>
                <a:spcPts val="0"/>
              </a:spcBef>
              <a:buSzTx/>
              <a:buNone/>
              <a:defRPr sz="2400">
                <a:solidFill>
                  <a:srgbClr val="072027"/>
                </a:solidFill>
              </a:defRPr>
            </a:pPr>
          </a:p>
          <a:p>
            <a:pPr marL="0" indent="0" algn="just">
              <a:spcBef>
                <a:spcPts val="0"/>
              </a:spcBef>
              <a:buSzTx/>
              <a:buNone/>
              <a:defRPr sz="2400">
                <a:solidFill>
                  <a:srgbClr val="072027"/>
                </a:solidFill>
              </a:defRPr>
            </a:pPr>
            <a:r>
              <a:t>Lorem ipsum dolor sit amet, consectetur adipisici elit, sed do eiusmod tempor incididunt ut labore et dolore magna aliqua.</a:t>
            </a:r>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age - words">
    <p:spTree>
      <p:nvGrpSpPr>
        <p:cNvPr id="1" name=""/>
        <p:cNvGrpSpPr/>
        <p:nvPr/>
      </p:nvGrpSpPr>
      <p:grpSpPr>
        <a:xfrm>
          <a:off x="0" y="0"/>
          <a:ext cx="0" cy="0"/>
          <a:chOff x="0" y="0"/>
          <a:chExt cx="0" cy="0"/>
        </a:xfrm>
      </p:grpSpPr>
      <p:sp>
        <p:nvSpPr>
          <p:cNvPr id="75" name="Slide Number"/>
          <p:cNvSpPr txBox="1"/>
          <p:nvPr>
            <p:ph type="sldNum" sz="quarter" idx="2"/>
          </p:nvPr>
        </p:nvSpPr>
        <p:spPr>
          <a:prstGeom prst="rect">
            <a:avLst/>
          </a:prstGeom>
        </p:spPr>
        <p:txBody>
          <a:bodyPr/>
          <a:lstStyle/>
          <a:p>
            <a:pPr/>
            <a:fld id="{86CB4B4D-7CA3-9044-876B-883B54F8677D}" type="slidenum"/>
          </a:p>
        </p:txBody>
      </p:sp>
      <p:sp>
        <p:nvSpPr>
          <p:cNvPr id="76" name="01"/>
          <p:cNvSpPr/>
          <p:nvPr>
            <p:ph type="body" sz="quarter" idx="13"/>
          </p:nvPr>
        </p:nvSpPr>
        <p:spPr>
          <a:xfrm>
            <a:off x="0" y="-1319"/>
            <a:ext cx="1019404" cy="1529191"/>
          </a:xfrm>
          <a:prstGeom prst="rect">
            <a:avLst/>
          </a:prstGeom>
          <a:gradFill>
            <a:gsLst>
              <a:gs pos="0">
                <a:srgbClr val="091719"/>
              </a:gs>
              <a:gs pos="48674">
                <a:srgbClr val="081B20">
                  <a:alpha val="81028"/>
                </a:srgbClr>
              </a:gs>
              <a:gs pos="100000">
                <a:srgbClr val="072027">
                  <a:alpha val="62057"/>
                </a:srgbClr>
              </a:gs>
            </a:gsLst>
            <a:path>
              <a:fillToRect l="6473" t="3900" r="93526" b="96099"/>
            </a:path>
          </a:gradFill>
        </p:spPr>
        <p:txBody>
          <a:bodyPr>
            <a:noAutofit/>
          </a:bodyPr>
          <a:lstStyle>
            <a:lvl1pPr marL="0" indent="0" algn="ctr">
              <a:spcBef>
                <a:spcPts val="0"/>
              </a:spcBef>
              <a:buSzTx/>
              <a:buNone/>
              <a:defRPr>
                <a:solidFill>
                  <a:srgbClr val="FFFFFF"/>
                </a:solidFill>
                <a:latin typeface="Proxima Nova Light"/>
                <a:ea typeface="Proxima Nova Light"/>
                <a:cs typeface="Proxima Nova Light"/>
                <a:sym typeface="Proxima Nova Light"/>
              </a:defRPr>
            </a:lvl1pPr>
          </a:lstStyle>
          <a:p>
            <a:pPr/>
            <a:r>
              <a:t>01</a:t>
            </a:r>
          </a:p>
        </p:txBody>
      </p:sp>
      <p:sp>
        <p:nvSpPr>
          <p:cNvPr id="77" name="Page Title"/>
          <p:cNvSpPr txBox="1"/>
          <p:nvPr>
            <p:ph type="body" sz="quarter" idx="14"/>
          </p:nvPr>
        </p:nvSpPr>
        <p:spPr>
          <a:xfrm>
            <a:off x="1157908" y="548290"/>
            <a:ext cx="2478922" cy="689188"/>
          </a:xfrm>
          <a:prstGeom prst="rect">
            <a:avLst/>
          </a:prstGeom>
        </p:spPr>
        <p:txBody>
          <a:bodyPr wrap="none" lIns="27093" tIns="27093" rIns="27093" bIns="27093">
            <a:spAutoFit/>
          </a:bodyPr>
          <a:lstStyle>
            <a:lvl1pPr marL="0" indent="0" defTabSz="587022">
              <a:spcBef>
                <a:spcPts val="0"/>
              </a:spcBef>
              <a:buSzTx/>
              <a:buNone/>
              <a:defRPr b="1" sz="4200">
                <a:solidFill>
                  <a:srgbClr val="021212"/>
                </a:solidFill>
                <a:latin typeface="Proxima Nova"/>
                <a:ea typeface="Proxima Nova"/>
                <a:cs typeface="Proxima Nova"/>
                <a:sym typeface="Proxima Nova"/>
              </a:defRPr>
            </a:lvl1pPr>
          </a:lstStyle>
          <a:p>
            <a:pPr/>
            <a:r>
              <a:t>Page Title</a:t>
            </a:r>
          </a:p>
        </p:txBody>
      </p:sp>
      <p:sp>
        <p:nvSpPr>
          <p:cNvPr id="78" name="Page Subtitle"/>
          <p:cNvSpPr txBox="1"/>
          <p:nvPr>
            <p:ph type="body" sz="quarter" idx="15"/>
          </p:nvPr>
        </p:nvSpPr>
        <p:spPr>
          <a:xfrm>
            <a:off x="1170608" y="1183265"/>
            <a:ext cx="1836252"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21212"/>
                </a:solidFill>
                <a:latin typeface="Proxima Nova"/>
                <a:ea typeface="Proxima Nova"/>
                <a:cs typeface="Proxima Nova"/>
                <a:sym typeface="Proxima Nova"/>
              </a:defRPr>
            </a:lvl1pPr>
          </a:lstStyle>
          <a:p>
            <a:pPr/>
            <a:r>
              <a:t>Page Subtitle</a:t>
            </a:r>
          </a:p>
        </p:txBody>
      </p:sp>
      <p:sp>
        <p:nvSpPr>
          <p:cNvPr id="79" name="Part 1"/>
          <p:cNvSpPr txBox="1"/>
          <p:nvPr>
            <p:ph type="body" sz="quarter" idx="16"/>
          </p:nvPr>
        </p:nvSpPr>
        <p:spPr>
          <a:xfrm>
            <a:off x="1147230" y="2104761"/>
            <a:ext cx="1635050" cy="585113"/>
          </a:xfrm>
          <a:prstGeom prst="rect">
            <a:avLst/>
          </a:prstGeom>
        </p:spPr>
        <p:txBody>
          <a:bodyPr wrap="none" anchor="t">
            <a:spAutoFit/>
          </a:bodyPr>
          <a:lstStyle>
            <a:lvl1pPr marL="406400" indent="-406400">
              <a:spcBef>
                <a:spcPts val="0"/>
              </a:spcBef>
              <a:buSzPct val="70000"/>
              <a:defRPr>
                <a:solidFill>
                  <a:srgbClr val="072027"/>
                </a:solidFill>
                <a:latin typeface="+mn-lt"/>
                <a:ea typeface="+mn-ea"/>
                <a:cs typeface="+mn-cs"/>
                <a:sym typeface="Helvetica Neue Medium"/>
              </a:defRPr>
            </a:lvl1pPr>
          </a:lstStyle>
          <a:p>
            <a:pPr/>
            <a:r>
              <a:t>Part 1</a:t>
            </a:r>
          </a:p>
        </p:txBody>
      </p:sp>
      <p:sp>
        <p:nvSpPr>
          <p:cNvPr id="80" name="Lorem ipsum dolor sit amet, consectetur adipisici elit, sed do eiusmod tempor incididunt ut labore et dolore magna aliqua."/>
          <p:cNvSpPr txBox="1"/>
          <p:nvPr>
            <p:ph type="body" sz="quarter" idx="17"/>
          </p:nvPr>
        </p:nvSpPr>
        <p:spPr>
          <a:xfrm>
            <a:off x="1571038" y="2677386"/>
            <a:ext cx="10938114" cy="829667"/>
          </a:xfrm>
          <a:prstGeom prst="rect">
            <a:avLst/>
          </a:prstGeom>
        </p:spPr>
        <p:txBody>
          <a:bodyPr anchor="t">
            <a:spAutoFit/>
          </a:bodyPr>
          <a:lstStyle>
            <a:lvl1pPr marL="0" indent="0" algn="just">
              <a:spcBef>
                <a:spcPts val="0"/>
              </a:spcBef>
              <a:buSzTx/>
              <a:buNone/>
              <a:defRPr sz="2400">
                <a:solidFill>
                  <a:srgbClr val="072027"/>
                </a:solidFill>
              </a:defRPr>
            </a:lvl1pPr>
          </a:lstStyle>
          <a:p>
            <a:pPr/>
            <a:r>
              <a:t>Lorem ipsum dolor sit amet, consectetur adipisici elit, sed do eiusmod tempor incididunt ut labore et dolore magna aliqua.</a:t>
            </a:r>
          </a:p>
        </p:txBody>
      </p:sp>
      <p:sp>
        <p:nvSpPr>
          <p:cNvPr id="81" name="Part 2"/>
          <p:cNvSpPr txBox="1"/>
          <p:nvPr>
            <p:ph type="body" sz="quarter" idx="18"/>
          </p:nvPr>
        </p:nvSpPr>
        <p:spPr>
          <a:xfrm>
            <a:off x="1147230" y="3956410"/>
            <a:ext cx="1635050" cy="585113"/>
          </a:xfrm>
          <a:prstGeom prst="rect">
            <a:avLst/>
          </a:prstGeom>
        </p:spPr>
        <p:txBody>
          <a:bodyPr wrap="none" anchor="t">
            <a:spAutoFit/>
          </a:bodyPr>
          <a:lstStyle>
            <a:lvl1pPr marL="406400" indent="-406400">
              <a:spcBef>
                <a:spcPts val="0"/>
              </a:spcBef>
              <a:buSzPct val="70000"/>
              <a:defRPr>
                <a:solidFill>
                  <a:srgbClr val="072027"/>
                </a:solidFill>
                <a:latin typeface="+mn-lt"/>
                <a:ea typeface="+mn-ea"/>
                <a:cs typeface="+mn-cs"/>
                <a:sym typeface="Helvetica Neue Medium"/>
              </a:defRPr>
            </a:lvl1pPr>
          </a:lstStyle>
          <a:p>
            <a:pPr/>
            <a:r>
              <a:t>Part 2</a:t>
            </a:r>
          </a:p>
        </p:txBody>
      </p:sp>
      <p:sp>
        <p:nvSpPr>
          <p:cNvPr id="82" name="Lorem ipsum dolor sit amet, consectetur adipisici elit, sed do eiusmod tempor incididunt ut labore et dolore magna aliqua."/>
          <p:cNvSpPr txBox="1"/>
          <p:nvPr>
            <p:ph type="body" sz="quarter" idx="19"/>
          </p:nvPr>
        </p:nvSpPr>
        <p:spPr>
          <a:xfrm>
            <a:off x="1571038" y="4529035"/>
            <a:ext cx="10938113" cy="829667"/>
          </a:xfrm>
          <a:prstGeom prst="rect">
            <a:avLst/>
          </a:prstGeom>
        </p:spPr>
        <p:txBody>
          <a:bodyPr anchor="t">
            <a:spAutoFit/>
          </a:bodyPr>
          <a:lstStyle>
            <a:lvl1pPr marL="0" indent="0" algn="just">
              <a:spcBef>
                <a:spcPts val="0"/>
              </a:spcBef>
              <a:buSzTx/>
              <a:buNone/>
              <a:defRPr sz="2400">
                <a:solidFill>
                  <a:srgbClr val="072027"/>
                </a:solidFill>
              </a:defRPr>
            </a:lvl1pPr>
          </a:lstStyle>
          <a:p>
            <a:pPr/>
            <a:r>
              <a:t>Lorem ipsum dolor sit amet, consectetur adipisici elit, sed do eiusmod tempor incididunt ut labore et dolore magna aliqua.</a:t>
            </a:r>
          </a:p>
        </p:txBody>
      </p:sp>
      <p:sp>
        <p:nvSpPr>
          <p:cNvPr id="83" name="Part 3"/>
          <p:cNvSpPr txBox="1"/>
          <p:nvPr>
            <p:ph type="body" sz="quarter" idx="20"/>
          </p:nvPr>
        </p:nvSpPr>
        <p:spPr>
          <a:xfrm>
            <a:off x="1147230" y="5808059"/>
            <a:ext cx="1635050" cy="585113"/>
          </a:xfrm>
          <a:prstGeom prst="rect">
            <a:avLst/>
          </a:prstGeom>
        </p:spPr>
        <p:txBody>
          <a:bodyPr wrap="none" anchor="t">
            <a:spAutoFit/>
          </a:bodyPr>
          <a:lstStyle>
            <a:lvl1pPr marL="406400" indent="-406400">
              <a:spcBef>
                <a:spcPts val="0"/>
              </a:spcBef>
              <a:buSzPct val="70000"/>
              <a:defRPr>
                <a:solidFill>
                  <a:srgbClr val="072027"/>
                </a:solidFill>
                <a:latin typeface="+mn-lt"/>
                <a:ea typeface="+mn-ea"/>
                <a:cs typeface="+mn-cs"/>
                <a:sym typeface="Helvetica Neue Medium"/>
              </a:defRPr>
            </a:lvl1pPr>
          </a:lstStyle>
          <a:p>
            <a:pPr/>
            <a:r>
              <a:t>Part 3</a:t>
            </a:r>
          </a:p>
        </p:txBody>
      </p:sp>
      <p:sp>
        <p:nvSpPr>
          <p:cNvPr id="84" name="Lorem ipsum dolor sit amet, consectetur adipisici elit, sed do eiusmod tempor incididunt ut labore et dolore magna aliqua."/>
          <p:cNvSpPr txBox="1"/>
          <p:nvPr>
            <p:ph type="body" sz="quarter" idx="21"/>
          </p:nvPr>
        </p:nvSpPr>
        <p:spPr>
          <a:xfrm>
            <a:off x="1571038" y="6380684"/>
            <a:ext cx="10938113" cy="829667"/>
          </a:xfrm>
          <a:prstGeom prst="rect">
            <a:avLst/>
          </a:prstGeom>
        </p:spPr>
        <p:txBody>
          <a:bodyPr anchor="t">
            <a:spAutoFit/>
          </a:bodyPr>
          <a:lstStyle>
            <a:lvl1pPr marL="0" indent="0" algn="just">
              <a:spcBef>
                <a:spcPts val="0"/>
              </a:spcBef>
              <a:buSzTx/>
              <a:buNone/>
              <a:defRPr sz="2400">
                <a:solidFill>
                  <a:srgbClr val="072027"/>
                </a:solidFill>
              </a:defRPr>
            </a:lvl1pPr>
          </a:lstStyle>
          <a:p>
            <a:pPr/>
            <a:r>
              <a:t>Lorem ipsum dolor sit amet, consectetur adipisici elit, sed do eiusmod tempor incididunt ut labore et dolore magna aliqua.</a:t>
            </a:r>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age - words &amp; one photo">
    <p:spTree>
      <p:nvGrpSpPr>
        <p:cNvPr id="1" name=""/>
        <p:cNvGrpSpPr/>
        <p:nvPr/>
      </p:nvGrpSpPr>
      <p:grpSpPr>
        <a:xfrm>
          <a:off x="0" y="0"/>
          <a:ext cx="0" cy="0"/>
          <a:chOff x="0" y="0"/>
          <a:chExt cx="0" cy="0"/>
        </a:xfrm>
      </p:grpSpPr>
      <p:sp>
        <p:nvSpPr>
          <p:cNvPr id="91" name="Slide Number"/>
          <p:cNvSpPr txBox="1"/>
          <p:nvPr>
            <p:ph type="sldNum" sz="quarter" idx="2"/>
          </p:nvPr>
        </p:nvSpPr>
        <p:spPr>
          <a:prstGeom prst="rect">
            <a:avLst/>
          </a:prstGeom>
        </p:spPr>
        <p:txBody>
          <a:bodyPr/>
          <a:lstStyle/>
          <a:p>
            <a:pPr/>
            <a:fld id="{86CB4B4D-7CA3-9044-876B-883B54F8677D}" type="slidenum"/>
          </a:p>
        </p:txBody>
      </p:sp>
      <p:sp>
        <p:nvSpPr>
          <p:cNvPr id="92" name="01"/>
          <p:cNvSpPr/>
          <p:nvPr>
            <p:ph type="body" sz="quarter" idx="13"/>
          </p:nvPr>
        </p:nvSpPr>
        <p:spPr>
          <a:xfrm>
            <a:off x="0" y="-1319"/>
            <a:ext cx="1019404" cy="1529191"/>
          </a:xfrm>
          <a:prstGeom prst="rect">
            <a:avLst/>
          </a:prstGeom>
          <a:gradFill>
            <a:gsLst>
              <a:gs pos="0">
                <a:srgbClr val="091719"/>
              </a:gs>
              <a:gs pos="48674">
                <a:srgbClr val="081B20">
                  <a:alpha val="81028"/>
                </a:srgbClr>
              </a:gs>
              <a:gs pos="100000">
                <a:srgbClr val="072027">
                  <a:alpha val="62057"/>
                </a:srgbClr>
              </a:gs>
            </a:gsLst>
            <a:path>
              <a:fillToRect l="6473" t="3900" r="93526" b="96099"/>
            </a:path>
          </a:gradFill>
        </p:spPr>
        <p:txBody>
          <a:bodyPr>
            <a:noAutofit/>
          </a:bodyPr>
          <a:lstStyle>
            <a:lvl1pPr marL="0" indent="0" algn="ctr">
              <a:spcBef>
                <a:spcPts val="0"/>
              </a:spcBef>
              <a:buSzTx/>
              <a:buNone/>
              <a:defRPr>
                <a:solidFill>
                  <a:srgbClr val="FFFFFF"/>
                </a:solidFill>
                <a:latin typeface="Proxima Nova Light"/>
                <a:ea typeface="Proxima Nova Light"/>
                <a:cs typeface="Proxima Nova Light"/>
                <a:sym typeface="Proxima Nova Light"/>
              </a:defRPr>
            </a:lvl1pPr>
          </a:lstStyle>
          <a:p>
            <a:pPr/>
            <a:r>
              <a:t>01</a:t>
            </a:r>
          </a:p>
        </p:txBody>
      </p:sp>
      <p:pic>
        <p:nvPicPr>
          <p:cNvPr id="93"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sp>
        <p:nvSpPr>
          <p:cNvPr id="94" name="Page Title"/>
          <p:cNvSpPr txBox="1"/>
          <p:nvPr>
            <p:ph type="body" sz="quarter" idx="14"/>
          </p:nvPr>
        </p:nvSpPr>
        <p:spPr>
          <a:xfrm>
            <a:off x="1157908" y="548290"/>
            <a:ext cx="2478922" cy="689188"/>
          </a:xfrm>
          <a:prstGeom prst="rect">
            <a:avLst/>
          </a:prstGeom>
        </p:spPr>
        <p:txBody>
          <a:bodyPr wrap="none" lIns="27093" tIns="27093" rIns="27093" bIns="27093">
            <a:spAutoFit/>
          </a:bodyPr>
          <a:lstStyle>
            <a:lvl1pPr marL="0" indent="0" defTabSz="587022">
              <a:spcBef>
                <a:spcPts val="0"/>
              </a:spcBef>
              <a:buSzTx/>
              <a:buNone/>
              <a:defRPr b="1" sz="4200">
                <a:solidFill>
                  <a:srgbClr val="021212"/>
                </a:solidFill>
                <a:latin typeface="Proxima Nova"/>
                <a:ea typeface="Proxima Nova"/>
                <a:cs typeface="Proxima Nova"/>
                <a:sym typeface="Proxima Nova"/>
              </a:defRPr>
            </a:lvl1pPr>
          </a:lstStyle>
          <a:p>
            <a:pPr/>
            <a:r>
              <a:t>Page Title</a:t>
            </a:r>
          </a:p>
        </p:txBody>
      </p:sp>
      <p:sp>
        <p:nvSpPr>
          <p:cNvPr id="95" name="Page Subtitle"/>
          <p:cNvSpPr txBox="1"/>
          <p:nvPr>
            <p:ph type="body" sz="quarter" idx="15"/>
          </p:nvPr>
        </p:nvSpPr>
        <p:spPr>
          <a:xfrm>
            <a:off x="1170608" y="1183265"/>
            <a:ext cx="1836252"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21212"/>
                </a:solidFill>
                <a:latin typeface="Proxima Nova"/>
                <a:ea typeface="Proxima Nova"/>
                <a:cs typeface="Proxima Nova"/>
                <a:sym typeface="Proxima Nova"/>
              </a:defRPr>
            </a:lvl1pPr>
          </a:lstStyle>
          <a:p>
            <a:pPr/>
            <a:r>
              <a:t>Page Subtitle</a:t>
            </a:r>
          </a:p>
        </p:txBody>
      </p:sp>
      <p:sp>
        <p:nvSpPr>
          <p:cNvPr id="96" name="Part 1"/>
          <p:cNvSpPr txBox="1"/>
          <p:nvPr>
            <p:ph type="body" sz="quarter" idx="16"/>
          </p:nvPr>
        </p:nvSpPr>
        <p:spPr>
          <a:xfrm>
            <a:off x="1147230" y="2104761"/>
            <a:ext cx="1635050" cy="585113"/>
          </a:xfrm>
          <a:prstGeom prst="rect">
            <a:avLst/>
          </a:prstGeom>
        </p:spPr>
        <p:txBody>
          <a:bodyPr wrap="none" anchor="t">
            <a:spAutoFit/>
          </a:bodyPr>
          <a:lstStyle>
            <a:lvl1pPr marL="406400" indent="-406400">
              <a:spcBef>
                <a:spcPts val="0"/>
              </a:spcBef>
              <a:buSzPct val="70000"/>
              <a:defRPr>
                <a:solidFill>
                  <a:srgbClr val="072027"/>
                </a:solidFill>
                <a:latin typeface="+mn-lt"/>
                <a:ea typeface="+mn-ea"/>
                <a:cs typeface="+mn-cs"/>
                <a:sym typeface="Helvetica Neue Medium"/>
              </a:defRPr>
            </a:lvl1pPr>
          </a:lstStyle>
          <a:p>
            <a:pPr/>
            <a:r>
              <a:t>Part 1</a:t>
            </a:r>
          </a:p>
        </p:txBody>
      </p:sp>
      <p:sp>
        <p:nvSpPr>
          <p:cNvPr id="97" name="Lorem ipsum dolor sit amet, consectetur adipisici elit, sed do eiusmod tempor incididunt ut labore et dolore magna aliqua."/>
          <p:cNvSpPr txBox="1"/>
          <p:nvPr>
            <p:ph type="body" sz="quarter" idx="17"/>
          </p:nvPr>
        </p:nvSpPr>
        <p:spPr>
          <a:xfrm>
            <a:off x="1571038" y="2677386"/>
            <a:ext cx="4944968" cy="1566267"/>
          </a:xfrm>
          <a:prstGeom prst="rect">
            <a:avLst/>
          </a:prstGeom>
        </p:spPr>
        <p:txBody>
          <a:bodyPr anchor="t">
            <a:spAutoFit/>
          </a:bodyPr>
          <a:lstStyle>
            <a:lvl1pPr marL="0" indent="0" algn="just">
              <a:spcBef>
                <a:spcPts val="0"/>
              </a:spcBef>
              <a:buSzTx/>
              <a:buNone/>
              <a:defRPr sz="2400">
                <a:solidFill>
                  <a:srgbClr val="072027"/>
                </a:solidFill>
              </a:defRPr>
            </a:lvl1pPr>
          </a:lstStyle>
          <a:p>
            <a:pPr/>
            <a:r>
              <a:t>Lorem ipsum dolor sit amet, consectetur adipisici elit, sed do eiusmod tempor incididunt ut labore et dolore magna aliqua.</a:t>
            </a:r>
          </a:p>
        </p:txBody>
      </p:sp>
      <p:sp>
        <p:nvSpPr>
          <p:cNvPr id="98" name="Part 2"/>
          <p:cNvSpPr txBox="1"/>
          <p:nvPr>
            <p:ph type="body" sz="quarter" idx="18"/>
          </p:nvPr>
        </p:nvSpPr>
        <p:spPr>
          <a:xfrm>
            <a:off x="1147230" y="4550525"/>
            <a:ext cx="1635050" cy="585112"/>
          </a:xfrm>
          <a:prstGeom prst="rect">
            <a:avLst/>
          </a:prstGeom>
        </p:spPr>
        <p:txBody>
          <a:bodyPr wrap="none" anchor="t">
            <a:spAutoFit/>
          </a:bodyPr>
          <a:lstStyle>
            <a:lvl1pPr marL="406400" indent="-406400">
              <a:spcBef>
                <a:spcPts val="0"/>
              </a:spcBef>
              <a:buSzPct val="70000"/>
              <a:defRPr>
                <a:solidFill>
                  <a:srgbClr val="072027"/>
                </a:solidFill>
                <a:latin typeface="+mn-lt"/>
                <a:ea typeface="+mn-ea"/>
                <a:cs typeface="+mn-cs"/>
                <a:sym typeface="Helvetica Neue Medium"/>
              </a:defRPr>
            </a:lvl1pPr>
          </a:lstStyle>
          <a:p>
            <a:pPr/>
            <a:r>
              <a:t>Part 2</a:t>
            </a:r>
          </a:p>
        </p:txBody>
      </p:sp>
      <p:sp>
        <p:nvSpPr>
          <p:cNvPr id="99" name="Lorem ipsum dolor sit amet, consectetur adipisici elit, sed do eiusmod tempor incididunt ut labore et dolore magna aliqua."/>
          <p:cNvSpPr txBox="1"/>
          <p:nvPr>
            <p:ph type="body" sz="quarter" idx="19"/>
          </p:nvPr>
        </p:nvSpPr>
        <p:spPr>
          <a:xfrm>
            <a:off x="1571038" y="5123150"/>
            <a:ext cx="4944968" cy="1566267"/>
          </a:xfrm>
          <a:prstGeom prst="rect">
            <a:avLst/>
          </a:prstGeom>
        </p:spPr>
        <p:txBody>
          <a:bodyPr anchor="t">
            <a:spAutoFit/>
          </a:bodyPr>
          <a:lstStyle>
            <a:lvl1pPr marL="0" indent="0" algn="just">
              <a:spcBef>
                <a:spcPts val="0"/>
              </a:spcBef>
              <a:buSzTx/>
              <a:buNone/>
              <a:defRPr sz="2400">
                <a:solidFill>
                  <a:srgbClr val="072027"/>
                </a:solidFill>
              </a:defRPr>
            </a:lvl1pPr>
          </a:lstStyle>
          <a:p>
            <a:pPr/>
            <a:r>
              <a:t>Lorem ipsum dolor sit amet, consectetur adipisici elit, sed do eiusmod tempor incididunt ut labore et dolore magna aliqua.</a:t>
            </a:r>
          </a:p>
        </p:txBody>
      </p:sp>
      <p:sp>
        <p:nvSpPr>
          <p:cNvPr id="100" name="Title"/>
          <p:cNvSpPr txBox="1"/>
          <p:nvPr>
            <p:ph type="body" sz="quarter" idx="20"/>
          </p:nvPr>
        </p:nvSpPr>
        <p:spPr>
          <a:xfrm>
            <a:off x="7601564" y="6298529"/>
            <a:ext cx="3810001" cy="461060"/>
          </a:xfrm>
          <a:prstGeom prst="rect">
            <a:avLst/>
          </a:prstGeom>
        </p:spPr>
        <p:txBody>
          <a:bodyPr anchor="t">
            <a:spAutoFit/>
          </a:bodyPr>
          <a:lstStyle>
            <a:lvl1pPr marL="0" indent="0" algn="ctr">
              <a:spcBef>
                <a:spcPts val="0"/>
              </a:spcBef>
              <a:buSzTx/>
              <a:buNone/>
              <a:defRPr sz="2400">
                <a:solidFill>
                  <a:srgbClr val="072027"/>
                </a:solidFill>
                <a:latin typeface="+mn-lt"/>
                <a:ea typeface="+mn-ea"/>
                <a:cs typeface="+mn-cs"/>
                <a:sym typeface="Helvetica Neue Medium"/>
              </a:defRPr>
            </a:lvl1pPr>
          </a:lstStyle>
          <a:p>
            <a:pPr/>
            <a:r>
              <a:t>Title</a:t>
            </a:r>
          </a:p>
        </p:txBody>
      </p:sp>
      <p:sp>
        <p:nvSpPr>
          <p:cNvPr id="101" name="Lorem ipsum dolor sit amet, sed do eiusmod tempor incididunt ut labore et dolore magna aliqua."/>
          <p:cNvSpPr txBox="1"/>
          <p:nvPr>
            <p:ph type="body" sz="quarter" idx="21"/>
          </p:nvPr>
        </p:nvSpPr>
        <p:spPr>
          <a:xfrm>
            <a:off x="7601564" y="6716714"/>
            <a:ext cx="3810001" cy="933170"/>
          </a:xfrm>
          <a:prstGeom prst="rect">
            <a:avLst/>
          </a:prstGeom>
        </p:spPr>
        <p:txBody>
          <a:bodyPr anchor="t">
            <a:spAutoFit/>
          </a:bodyPr>
          <a:lstStyle>
            <a:lvl1pPr marL="0" indent="0" algn="just">
              <a:spcBef>
                <a:spcPts val="0"/>
              </a:spcBef>
              <a:buSzTx/>
              <a:buNone/>
              <a:defRPr sz="1800">
                <a:solidFill>
                  <a:srgbClr val="072027"/>
                </a:solidFill>
                <a:latin typeface="Helvetica Neue Light"/>
                <a:ea typeface="Helvetica Neue Light"/>
                <a:cs typeface="Helvetica Neue Light"/>
                <a:sym typeface="Helvetica Neue Light"/>
              </a:defRPr>
            </a:lvl1pPr>
          </a:lstStyle>
          <a:p>
            <a:pPr/>
            <a:r>
              <a:t>Lorem ipsum dolor sit amet, sed do eiusmod tempor incididunt ut labore et dolore magna aliqua.</a:t>
            </a:r>
          </a:p>
        </p:txBody>
      </p:sp>
      <p:sp>
        <p:nvSpPr>
          <p:cNvPr id="102" name="Image"/>
          <p:cNvSpPr/>
          <p:nvPr>
            <p:ph type="pic" sz="quarter" idx="22"/>
          </p:nvPr>
        </p:nvSpPr>
        <p:spPr>
          <a:xfrm>
            <a:off x="6966564" y="2252417"/>
            <a:ext cx="5079997" cy="3813403"/>
          </a:xfrm>
          <a:prstGeom prst="rect">
            <a:avLst/>
          </a:prstGeom>
        </p:spPr>
        <p:txBody>
          <a:bodyPr lIns="91439" tIns="45719" rIns="91439" bIns="45719" anchor="t">
            <a:noAutofit/>
          </a:bodyPr>
          <a:lstStyle/>
          <a:p>
            <a:pPr/>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age - one phto">
    <p:spTree>
      <p:nvGrpSpPr>
        <p:cNvPr id="1" name=""/>
        <p:cNvGrpSpPr/>
        <p:nvPr/>
      </p:nvGrpSpPr>
      <p:grpSpPr>
        <a:xfrm>
          <a:off x="0" y="0"/>
          <a:ext cx="0" cy="0"/>
          <a:chOff x="0" y="0"/>
          <a:chExt cx="0" cy="0"/>
        </a:xfrm>
      </p:grpSpPr>
      <p:sp>
        <p:nvSpPr>
          <p:cNvPr id="109" name="Slide Number"/>
          <p:cNvSpPr txBox="1"/>
          <p:nvPr>
            <p:ph type="sldNum" sz="quarter" idx="2"/>
          </p:nvPr>
        </p:nvSpPr>
        <p:spPr>
          <a:xfrm>
            <a:off x="12187817" y="9178263"/>
            <a:ext cx="340259" cy="324306"/>
          </a:xfrm>
          <a:prstGeom prst="rect">
            <a:avLst/>
          </a:prstGeom>
        </p:spPr>
        <p:txBody>
          <a:bodyPr/>
          <a:lstStyle/>
          <a:p>
            <a:pPr/>
            <a:fld id="{86CB4B4D-7CA3-9044-876B-883B54F8677D}" type="slidenum"/>
          </a:p>
        </p:txBody>
      </p:sp>
      <p:sp>
        <p:nvSpPr>
          <p:cNvPr id="110" name="01"/>
          <p:cNvSpPr/>
          <p:nvPr>
            <p:ph type="body" sz="quarter" idx="13"/>
          </p:nvPr>
        </p:nvSpPr>
        <p:spPr>
          <a:xfrm>
            <a:off x="0" y="-1319"/>
            <a:ext cx="1019404" cy="1529191"/>
          </a:xfrm>
          <a:prstGeom prst="rect">
            <a:avLst/>
          </a:prstGeom>
          <a:gradFill>
            <a:gsLst>
              <a:gs pos="0">
                <a:srgbClr val="091719"/>
              </a:gs>
              <a:gs pos="48674">
                <a:srgbClr val="081B20">
                  <a:alpha val="81028"/>
                </a:srgbClr>
              </a:gs>
              <a:gs pos="100000">
                <a:srgbClr val="072027">
                  <a:alpha val="62057"/>
                </a:srgbClr>
              </a:gs>
            </a:gsLst>
            <a:path>
              <a:fillToRect l="6473" t="3900" r="93526" b="96099"/>
            </a:path>
          </a:gradFill>
        </p:spPr>
        <p:txBody>
          <a:bodyPr>
            <a:noAutofit/>
          </a:bodyPr>
          <a:lstStyle>
            <a:lvl1pPr marL="0" indent="0" algn="ctr">
              <a:spcBef>
                <a:spcPts val="0"/>
              </a:spcBef>
              <a:buSzTx/>
              <a:buNone/>
              <a:defRPr>
                <a:solidFill>
                  <a:srgbClr val="FFFFFF"/>
                </a:solidFill>
                <a:latin typeface="Proxima Nova Light"/>
                <a:ea typeface="Proxima Nova Light"/>
                <a:cs typeface="Proxima Nova Light"/>
                <a:sym typeface="Proxima Nova Light"/>
              </a:defRPr>
            </a:lvl1pPr>
          </a:lstStyle>
          <a:p>
            <a:pPr/>
            <a:r>
              <a:t>01</a:t>
            </a:r>
          </a:p>
        </p:txBody>
      </p:sp>
      <p:pic>
        <p:nvPicPr>
          <p:cNvPr id="111"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sp>
        <p:nvSpPr>
          <p:cNvPr id="112" name="Page Title"/>
          <p:cNvSpPr txBox="1"/>
          <p:nvPr>
            <p:ph type="body" sz="quarter" idx="14"/>
          </p:nvPr>
        </p:nvSpPr>
        <p:spPr>
          <a:xfrm>
            <a:off x="1157908" y="548290"/>
            <a:ext cx="2478922" cy="689188"/>
          </a:xfrm>
          <a:prstGeom prst="rect">
            <a:avLst/>
          </a:prstGeom>
        </p:spPr>
        <p:txBody>
          <a:bodyPr wrap="none" lIns="27093" tIns="27093" rIns="27093" bIns="27093">
            <a:spAutoFit/>
          </a:bodyPr>
          <a:lstStyle>
            <a:lvl1pPr marL="0" indent="0" defTabSz="587022">
              <a:spcBef>
                <a:spcPts val="0"/>
              </a:spcBef>
              <a:buSzTx/>
              <a:buNone/>
              <a:defRPr b="1" sz="4200">
                <a:solidFill>
                  <a:srgbClr val="021212"/>
                </a:solidFill>
                <a:latin typeface="Proxima Nova"/>
                <a:ea typeface="Proxima Nova"/>
                <a:cs typeface="Proxima Nova"/>
                <a:sym typeface="Proxima Nova"/>
              </a:defRPr>
            </a:lvl1pPr>
          </a:lstStyle>
          <a:p>
            <a:pPr/>
            <a:r>
              <a:t>Page Title</a:t>
            </a:r>
          </a:p>
        </p:txBody>
      </p:sp>
      <p:sp>
        <p:nvSpPr>
          <p:cNvPr id="113" name="Page Subtitle"/>
          <p:cNvSpPr txBox="1"/>
          <p:nvPr>
            <p:ph type="body" sz="quarter" idx="15"/>
          </p:nvPr>
        </p:nvSpPr>
        <p:spPr>
          <a:xfrm>
            <a:off x="1170608" y="1183265"/>
            <a:ext cx="1836252"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21212"/>
                </a:solidFill>
                <a:latin typeface="Proxima Nova"/>
                <a:ea typeface="Proxima Nova"/>
                <a:cs typeface="Proxima Nova"/>
                <a:sym typeface="Proxima Nova"/>
              </a:defRPr>
            </a:lvl1pPr>
          </a:lstStyle>
          <a:p>
            <a:pPr/>
            <a:r>
              <a:t>Page Subtitle</a:t>
            </a:r>
          </a:p>
        </p:txBody>
      </p:sp>
      <p:sp>
        <p:nvSpPr>
          <p:cNvPr id="114" name="Title"/>
          <p:cNvSpPr txBox="1"/>
          <p:nvPr>
            <p:ph type="body" sz="quarter" idx="16"/>
          </p:nvPr>
        </p:nvSpPr>
        <p:spPr>
          <a:xfrm>
            <a:off x="3009900" y="7043144"/>
            <a:ext cx="6985000" cy="461060"/>
          </a:xfrm>
          <a:prstGeom prst="rect">
            <a:avLst/>
          </a:prstGeom>
        </p:spPr>
        <p:txBody>
          <a:bodyPr anchor="t">
            <a:spAutoFit/>
          </a:bodyPr>
          <a:lstStyle>
            <a:lvl1pPr marL="0" indent="0" algn="ctr">
              <a:spcBef>
                <a:spcPts val="0"/>
              </a:spcBef>
              <a:buSzTx/>
              <a:buNone/>
              <a:defRPr sz="2400">
                <a:solidFill>
                  <a:srgbClr val="072027"/>
                </a:solidFill>
                <a:latin typeface="+mn-lt"/>
                <a:ea typeface="+mn-ea"/>
                <a:cs typeface="+mn-cs"/>
                <a:sym typeface="Helvetica Neue Medium"/>
              </a:defRPr>
            </a:lvl1pPr>
          </a:lstStyle>
          <a:p>
            <a:pPr/>
            <a:r>
              <a:t>Title</a:t>
            </a:r>
          </a:p>
        </p:txBody>
      </p:sp>
      <p:sp>
        <p:nvSpPr>
          <p:cNvPr id="115" name="Lorem ipsum dolor sit amet, sed do eiusmod tempor incididunt ut labore et dolore magna aliqua. Lorem ipsum dolor sit amet, sed do eiusmod tempor incididunt ut labore et dolore magna aliqua."/>
          <p:cNvSpPr txBox="1"/>
          <p:nvPr>
            <p:ph type="body" sz="quarter" idx="17"/>
          </p:nvPr>
        </p:nvSpPr>
        <p:spPr>
          <a:xfrm>
            <a:off x="3009900" y="7464686"/>
            <a:ext cx="6985000" cy="933171"/>
          </a:xfrm>
          <a:prstGeom prst="rect">
            <a:avLst/>
          </a:prstGeom>
        </p:spPr>
        <p:txBody>
          <a:bodyPr anchor="t">
            <a:spAutoFit/>
          </a:bodyPr>
          <a:lstStyle>
            <a:lvl1pPr marL="0" indent="0" algn="just">
              <a:spcBef>
                <a:spcPts val="0"/>
              </a:spcBef>
              <a:buSzTx/>
              <a:buNone/>
              <a:defRPr sz="1800">
                <a:solidFill>
                  <a:srgbClr val="072027"/>
                </a:solidFill>
                <a:latin typeface="Helvetica Neue Light"/>
                <a:ea typeface="Helvetica Neue Light"/>
                <a:cs typeface="Helvetica Neue Light"/>
                <a:sym typeface="Helvetica Neue Light"/>
              </a:defRPr>
            </a:lvl1pPr>
          </a:lstStyle>
          <a:p>
            <a:pPr/>
            <a:r>
              <a:t>Lorem ipsum dolor sit amet, sed do eiusmod tempor incididunt ut labore et dolore magna aliqua. Lorem ipsum dolor sit amet, sed do eiusmod tempor incididunt ut labore et dolore magna aliqua.</a:t>
            </a:r>
          </a:p>
        </p:txBody>
      </p:sp>
      <p:sp>
        <p:nvSpPr>
          <p:cNvPr id="116" name="Image"/>
          <p:cNvSpPr/>
          <p:nvPr>
            <p:ph type="pic" sz="half" idx="18"/>
          </p:nvPr>
        </p:nvSpPr>
        <p:spPr>
          <a:xfrm>
            <a:off x="2438400" y="2251689"/>
            <a:ext cx="8128001" cy="4572001"/>
          </a:xfrm>
          <a:prstGeom prst="rect">
            <a:avLst/>
          </a:prstGeom>
        </p:spPr>
        <p:txBody>
          <a:bodyPr lIns="91439" tIns="45719" rIns="91439" bIns="45719" anchor="t">
            <a:noAutofit/>
          </a:bodyPr>
          <a:lstStyle/>
          <a:p>
            <a:pPr/>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age - two photos">
    <p:spTree>
      <p:nvGrpSpPr>
        <p:cNvPr id="1" name=""/>
        <p:cNvGrpSpPr/>
        <p:nvPr/>
      </p:nvGrpSpPr>
      <p:grpSpPr>
        <a:xfrm>
          <a:off x="0" y="0"/>
          <a:ext cx="0" cy="0"/>
          <a:chOff x="0" y="0"/>
          <a:chExt cx="0" cy="0"/>
        </a:xfrm>
      </p:grpSpPr>
      <p:sp>
        <p:nvSpPr>
          <p:cNvPr id="123" name="Slide Number"/>
          <p:cNvSpPr txBox="1"/>
          <p:nvPr>
            <p:ph type="sldNum" sz="quarter" idx="2"/>
          </p:nvPr>
        </p:nvSpPr>
        <p:spPr>
          <a:xfrm>
            <a:off x="12187817" y="9178263"/>
            <a:ext cx="340259" cy="324306"/>
          </a:xfrm>
          <a:prstGeom prst="rect">
            <a:avLst/>
          </a:prstGeom>
        </p:spPr>
        <p:txBody>
          <a:bodyPr/>
          <a:lstStyle/>
          <a:p>
            <a:pPr/>
            <a:fld id="{86CB4B4D-7CA3-9044-876B-883B54F8677D}" type="slidenum"/>
          </a:p>
        </p:txBody>
      </p:sp>
      <p:sp>
        <p:nvSpPr>
          <p:cNvPr id="124" name="01"/>
          <p:cNvSpPr/>
          <p:nvPr>
            <p:ph type="body" sz="quarter" idx="13"/>
          </p:nvPr>
        </p:nvSpPr>
        <p:spPr>
          <a:xfrm>
            <a:off x="0" y="-1319"/>
            <a:ext cx="1019404" cy="1529191"/>
          </a:xfrm>
          <a:prstGeom prst="rect">
            <a:avLst/>
          </a:prstGeom>
          <a:gradFill>
            <a:gsLst>
              <a:gs pos="0">
                <a:srgbClr val="091719"/>
              </a:gs>
              <a:gs pos="48674">
                <a:srgbClr val="081B20">
                  <a:alpha val="81028"/>
                </a:srgbClr>
              </a:gs>
              <a:gs pos="100000">
                <a:srgbClr val="072027">
                  <a:alpha val="62057"/>
                </a:srgbClr>
              </a:gs>
            </a:gsLst>
            <a:path>
              <a:fillToRect l="6473" t="3900" r="93526" b="96099"/>
            </a:path>
          </a:gradFill>
        </p:spPr>
        <p:txBody>
          <a:bodyPr>
            <a:noAutofit/>
          </a:bodyPr>
          <a:lstStyle>
            <a:lvl1pPr marL="0" indent="0" algn="ctr">
              <a:spcBef>
                <a:spcPts val="0"/>
              </a:spcBef>
              <a:buSzTx/>
              <a:buNone/>
              <a:defRPr>
                <a:solidFill>
                  <a:srgbClr val="FFFFFF"/>
                </a:solidFill>
                <a:latin typeface="Proxima Nova Light"/>
                <a:ea typeface="Proxima Nova Light"/>
                <a:cs typeface="Proxima Nova Light"/>
                <a:sym typeface="Proxima Nova Light"/>
              </a:defRPr>
            </a:lvl1pPr>
          </a:lstStyle>
          <a:p>
            <a:pPr/>
            <a:r>
              <a:t>01</a:t>
            </a:r>
          </a:p>
        </p:txBody>
      </p:sp>
      <p:pic>
        <p:nvPicPr>
          <p:cNvPr id="125"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sp>
        <p:nvSpPr>
          <p:cNvPr id="126" name="Page Title"/>
          <p:cNvSpPr txBox="1"/>
          <p:nvPr>
            <p:ph type="body" sz="quarter" idx="14"/>
          </p:nvPr>
        </p:nvSpPr>
        <p:spPr>
          <a:xfrm>
            <a:off x="1157908" y="548290"/>
            <a:ext cx="2478922" cy="689188"/>
          </a:xfrm>
          <a:prstGeom prst="rect">
            <a:avLst/>
          </a:prstGeom>
        </p:spPr>
        <p:txBody>
          <a:bodyPr wrap="none" lIns="27093" tIns="27093" rIns="27093" bIns="27093">
            <a:spAutoFit/>
          </a:bodyPr>
          <a:lstStyle>
            <a:lvl1pPr marL="0" indent="0" defTabSz="587022">
              <a:spcBef>
                <a:spcPts val="0"/>
              </a:spcBef>
              <a:buSzTx/>
              <a:buNone/>
              <a:defRPr b="1" sz="4200">
                <a:solidFill>
                  <a:srgbClr val="021212"/>
                </a:solidFill>
                <a:latin typeface="Proxima Nova"/>
                <a:ea typeface="Proxima Nova"/>
                <a:cs typeface="Proxima Nova"/>
                <a:sym typeface="Proxima Nova"/>
              </a:defRPr>
            </a:lvl1pPr>
          </a:lstStyle>
          <a:p>
            <a:pPr/>
            <a:r>
              <a:t>Page Title</a:t>
            </a:r>
          </a:p>
        </p:txBody>
      </p:sp>
      <p:sp>
        <p:nvSpPr>
          <p:cNvPr id="127" name="Page Subtitle"/>
          <p:cNvSpPr txBox="1"/>
          <p:nvPr>
            <p:ph type="body" sz="quarter" idx="15"/>
          </p:nvPr>
        </p:nvSpPr>
        <p:spPr>
          <a:xfrm>
            <a:off x="1170608" y="1183265"/>
            <a:ext cx="1836252"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21212"/>
                </a:solidFill>
                <a:latin typeface="Proxima Nova"/>
                <a:ea typeface="Proxima Nova"/>
                <a:cs typeface="Proxima Nova"/>
                <a:sym typeface="Proxima Nova"/>
              </a:defRPr>
            </a:lvl1pPr>
          </a:lstStyle>
          <a:p>
            <a:pPr/>
            <a:r>
              <a:t>Page Subtitle</a:t>
            </a:r>
          </a:p>
        </p:txBody>
      </p:sp>
      <p:sp>
        <p:nvSpPr>
          <p:cNvPr id="128" name="Title 1"/>
          <p:cNvSpPr txBox="1"/>
          <p:nvPr>
            <p:ph type="body" sz="quarter" idx="16"/>
          </p:nvPr>
        </p:nvSpPr>
        <p:spPr>
          <a:xfrm>
            <a:off x="1839792" y="6590186"/>
            <a:ext cx="3810001" cy="461060"/>
          </a:xfrm>
          <a:prstGeom prst="rect">
            <a:avLst/>
          </a:prstGeom>
        </p:spPr>
        <p:txBody>
          <a:bodyPr anchor="t">
            <a:spAutoFit/>
          </a:bodyPr>
          <a:lstStyle>
            <a:lvl1pPr marL="0" indent="0" algn="ctr">
              <a:spcBef>
                <a:spcPts val="0"/>
              </a:spcBef>
              <a:buSzTx/>
              <a:buNone/>
              <a:defRPr sz="2400">
                <a:solidFill>
                  <a:srgbClr val="072027"/>
                </a:solidFill>
                <a:latin typeface="+mn-lt"/>
                <a:ea typeface="+mn-ea"/>
                <a:cs typeface="+mn-cs"/>
                <a:sym typeface="Helvetica Neue Medium"/>
              </a:defRPr>
            </a:lvl1pPr>
          </a:lstStyle>
          <a:p>
            <a:pPr/>
            <a:r>
              <a:t>Title 1</a:t>
            </a:r>
          </a:p>
        </p:txBody>
      </p:sp>
      <p:sp>
        <p:nvSpPr>
          <p:cNvPr id="129" name="Lorem ipsum dolor sit amet, sed do eiusmod tempor incididunt ut labore et dolore magna aliqua."/>
          <p:cNvSpPr txBox="1"/>
          <p:nvPr>
            <p:ph type="body" sz="quarter" idx="17"/>
          </p:nvPr>
        </p:nvSpPr>
        <p:spPr>
          <a:xfrm>
            <a:off x="1839792" y="7008372"/>
            <a:ext cx="3810001" cy="933170"/>
          </a:xfrm>
          <a:prstGeom prst="rect">
            <a:avLst/>
          </a:prstGeom>
        </p:spPr>
        <p:txBody>
          <a:bodyPr anchor="t">
            <a:spAutoFit/>
          </a:bodyPr>
          <a:lstStyle>
            <a:lvl1pPr marL="0" indent="0" algn="just">
              <a:spcBef>
                <a:spcPts val="0"/>
              </a:spcBef>
              <a:buSzTx/>
              <a:buNone/>
              <a:defRPr sz="1800">
                <a:solidFill>
                  <a:srgbClr val="072027"/>
                </a:solidFill>
                <a:latin typeface="Helvetica Neue Light"/>
                <a:ea typeface="Helvetica Neue Light"/>
                <a:cs typeface="Helvetica Neue Light"/>
                <a:sym typeface="Helvetica Neue Light"/>
              </a:defRPr>
            </a:lvl1pPr>
          </a:lstStyle>
          <a:p>
            <a:pPr/>
            <a:r>
              <a:t>Lorem ipsum dolor sit amet, sed do eiusmod tempor incididunt ut labore et dolore magna aliqua.</a:t>
            </a:r>
          </a:p>
        </p:txBody>
      </p:sp>
      <p:sp>
        <p:nvSpPr>
          <p:cNvPr id="130" name="Image"/>
          <p:cNvSpPr/>
          <p:nvPr>
            <p:ph type="pic" sz="quarter" idx="18"/>
          </p:nvPr>
        </p:nvSpPr>
        <p:spPr>
          <a:xfrm>
            <a:off x="1204792" y="2544074"/>
            <a:ext cx="5079997" cy="3813404"/>
          </a:xfrm>
          <a:prstGeom prst="rect">
            <a:avLst/>
          </a:prstGeom>
        </p:spPr>
        <p:txBody>
          <a:bodyPr lIns="91439" tIns="45719" rIns="91439" bIns="45719" anchor="t">
            <a:noAutofit/>
          </a:bodyPr>
          <a:lstStyle/>
          <a:p>
            <a:pPr/>
          </a:p>
        </p:txBody>
      </p:sp>
      <p:sp>
        <p:nvSpPr>
          <p:cNvPr id="131" name="Title 2"/>
          <p:cNvSpPr txBox="1"/>
          <p:nvPr>
            <p:ph type="body" sz="quarter" idx="19"/>
          </p:nvPr>
        </p:nvSpPr>
        <p:spPr>
          <a:xfrm>
            <a:off x="7601564" y="6590186"/>
            <a:ext cx="3810001" cy="461060"/>
          </a:xfrm>
          <a:prstGeom prst="rect">
            <a:avLst/>
          </a:prstGeom>
        </p:spPr>
        <p:txBody>
          <a:bodyPr anchor="t">
            <a:spAutoFit/>
          </a:bodyPr>
          <a:lstStyle>
            <a:lvl1pPr marL="0" indent="0" algn="ctr">
              <a:spcBef>
                <a:spcPts val="0"/>
              </a:spcBef>
              <a:buSzTx/>
              <a:buNone/>
              <a:defRPr sz="2400">
                <a:solidFill>
                  <a:srgbClr val="072027"/>
                </a:solidFill>
                <a:latin typeface="+mn-lt"/>
                <a:ea typeface="+mn-ea"/>
                <a:cs typeface="+mn-cs"/>
                <a:sym typeface="Helvetica Neue Medium"/>
              </a:defRPr>
            </a:lvl1pPr>
          </a:lstStyle>
          <a:p>
            <a:pPr/>
            <a:r>
              <a:t>Title 2</a:t>
            </a:r>
          </a:p>
        </p:txBody>
      </p:sp>
      <p:sp>
        <p:nvSpPr>
          <p:cNvPr id="132" name="Lorem ipsum dolor sit amet, sed do eiusmod tempor incididunt ut labore et dolore magna aliqua."/>
          <p:cNvSpPr txBox="1"/>
          <p:nvPr>
            <p:ph type="body" sz="quarter" idx="20"/>
          </p:nvPr>
        </p:nvSpPr>
        <p:spPr>
          <a:xfrm>
            <a:off x="7601564" y="7008372"/>
            <a:ext cx="3810001" cy="933170"/>
          </a:xfrm>
          <a:prstGeom prst="rect">
            <a:avLst/>
          </a:prstGeom>
        </p:spPr>
        <p:txBody>
          <a:bodyPr anchor="t">
            <a:spAutoFit/>
          </a:bodyPr>
          <a:lstStyle>
            <a:lvl1pPr marL="0" indent="0" algn="just">
              <a:spcBef>
                <a:spcPts val="0"/>
              </a:spcBef>
              <a:buSzTx/>
              <a:buNone/>
              <a:defRPr sz="1800">
                <a:solidFill>
                  <a:srgbClr val="072027"/>
                </a:solidFill>
                <a:latin typeface="Helvetica Neue Light"/>
                <a:ea typeface="Helvetica Neue Light"/>
                <a:cs typeface="Helvetica Neue Light"/>
                <a:sym typeface="Helvetica Neue Light"/>
              </a:defRPr>
            </a:lvl1pPr>
          </a:lstStyle>
          <a:p>
            <a:pPr/>
            <a:r>
              <a:t>Lorem ipsum dolor sit amet, sed do eiusmod tempor incididunt ut labore et dolore magna aliqua.</a:t>
            </a:r>
          </a:p>
        </p:txBody>
      </p:sp>
      <p:sp>
        <p:nvSpPr>
          <p:cNvPr id="133" name="Image"/>
          <p:cNvSpPr/>
          <p:nvPr>
            <p:ph type="pic" sz="quarter" idx="21"/>
          </p:nvPr>
        </p:nvSpPr>
        <p:spPr>
          <a:xfrm>
            <a:off x="6966564" y="2544074"/>
            <a:ext cx="5079997" cy="3813404"/>
          </a:xfrm>
          <a:prstGeom prst="rect">
            <a:avLst/>
          </a:prstGeom>
        </p:spPr>
        <p:txBody>
          <a:bodyPr lIns="91439" tIns="45719" rIns="91439" bIns="45719" anchor="t">
            <a:noAutofit/>
          </a:bodyPr>
          <a:lstStyle/>
          <a:p>
            <a:pPr/>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age - three photos">
    <p:spTree>
      <p:nvGrpSpPr>
        <p:cNvPr id="1" name=""/>
        <p:cNvGrpSpPr/>
        <p:nvPr/>
      </p:nvGrpSpPr>
      <p:grpSpPr>
        <a:xfrm>
          <a:off x="0" y="0"/>
          <a:ext cx="0" cy="0"/>
          <a:chOff x="0" y="0"/>
          <a:chExt cx="0" cy="0"/>
        </a:xfrm>
      </p:grpSpPr>
      <p:sp>
        <p:nvSpPr>
          <p:cNvPr id="140" name="Slide Number"/>
          <p:cNvSpPr txBox="1"/>
          <p:nvPr>
            <p:ph type="sldNum" sz="quarter" idx="2"/>
          </p:nvPr>
        </p:nvSpPr>
        <p:spPr>
          <a:xfrm>
            <a:off x="12187817" y="9178263"/>
            <a:ext cx="340259" cy="324306"/>
          </a:xfrm>
          <a:prstGeom prst="rect">
            <a:avLst/>
          </a:prstGeom>
        </p:spPr>
        <p:txBody>
          <a:bodyPr/>
          <a:lstStyle/>
          <a:p>
            <a:pPr/>
            <a:fld id="{86CB4B4D-7CA3-9044-876B-883B54F8677D}" type="slidenum"/>
          </a:p>
        </p:txBody>
      </p:sp>
      <p:sp>
        <p:nvSpPr>
          <p:cNvPr id="141" name="01"/>
          <p:cNvSpPr/>
          <p:nvPr>
            <p:ph type="body" sz="quarter" idx="13"/>
          </p:nvPr>
        </p:nvSpPr>
        <p:spPr>
          <a:xfrm>
            <a:off x="0" y="-1319"/>
            <a:ext cx="1019404" cy="1529191"/>
          </a:xfrm>
          <a:prstGeom prst="rect">
            <a:avLst/>
          </a:prstGeom>
          <a:gradFill>
            <a:gsLst>
              <a:gs pos="0">
                <a:srgbClr val="091719"/>
              </a:gs>
              <a:gs pos="48674">
                <a:srgbClr val="081B20">
                  <a:alpha val="81028"/>
                </a:srgbClr>
              </a:gs>
              <a:gs pos="100000">
                <a:srgbClr val="072027">
                  <a:alpha val="62057"/>
                </a:srgbClr>
              </a:gs>
            </a:gsLst>
            <a:path>
              <a:fillToRect l="6473" t="3900" r="93526" b="96099"/>
            </a:path>
          </a:gradFill>
        </p:spPr>
        <p:txBody>
          <a:bodyPr>
            <a:noAutofit/>
          </a:bodyPr>
          <a:lstStyle>
            <a:lvl1pPr marL="0" indent="0" algn="ctr">
              <a:spcBef>
                <a:spcPts val="0"/>
              </a:spcBef>
              <a:buSzTx/>
              <a:buNone/>
              <a:defRPr>
                <a:solidFill>
                  <a:srgbClr val="FFFFFF"/>
                </a:solidFill>
                <a:latin typeface="Proxima Nova Light"/>
                <a:ea typeface="Proxima Nova Light"/>
                <a:cs typeface="Proxima Nova Light"/>
                <a:sym typeface="Proxima Nova Light"/>
              </a:defRPr>
            </a:lvl1pPr>
          </a:lstStyle>
          <a:p>
            <a:pPr/>
            <a:r>
              <a:t>01</a:t>
            </a:r>
          </a:p>
        </p:txBody>
      </p:sp>
      <p:pic>
        <p:nvPicPr>
          <p:cNvPr id="142"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sp>
        <p:nvSpPr>
          <p:cNvPr id="143" name="Page Title"/>
          <p:cNvSpPr txBox="1"/>
          <p:nvPr>
            <p:ph type="body" sz="quarter" idx="14"/>
          </p:nvPr>
        </p:nvSpPr>
        <p:spPr>
          <a:xfrm>
            <a:off x="1157908" y="548290"/>
            <a:ext cx="2478922" cy="689188"/>
          </a:xfrm>
          <a:prstGeom prst="rect">
            <a:avLst/>
          </a:prstGeom>
        </p:spPr>
        <p:txBody>
          <a:bodyPr wrap="none" lIns="27093" tIns="27093" rIns="27093" bIns="27093">
            <a:spAutoFit/>
          </a:bodyPr>
          <a:lstStyle>
            <a:lvl1pPr marL="0" indent="0" defTabSz="587022">
              <a:spcBef>
                <a:spcPts val="0"/>
              </a:spcBef>
              <a:buSzTx/>
              <a:buNone/>
              <a:defRPr b="1" sz="4200">
                <a:solidFill>
                  <a:srgbClr val="021212"/>
                </a:solidFill>
                <a:latin typeface="Proxima Nova"/>
                <a:ea typeface="Proxima Nova"/>
                <a:cs typeface="Proxima Nova"/>
                <a:sym typeface="Proxima Nova"/>
              </a:defRPr>
            </a:lvl1pPr>
          </a:lstStyle>
          <a:p>
            <a:pPr/>
            <a:r>
              <a:t>Page Title</a:t>
            </a:r>
          </a:p>
        </p:txBody>
      </p:sp>
      <p:sp>
        <p:nvSpPr>
          <p:cNvPr id="144" name="Page Subtitle"/>
          <p:cNvSpPr txBox="1"/>
          <p:nvPr>
            <p:ph type="body" sz="quarter" idx="15"/>
          </p:nvPr>
        </p:nvSpPr>
        <p:spPr>
          <a:xfrm>
            <a:off x="1170608" y="1183265"/>
            <a:ext cx="1836252" cy="422488"/>
          </a:xfrm>
          <a:prstGeom prst="rect">
            <a:avLst/>
          </a:prstGeom>
        </p:spPr>
        <p:txBody>
          <a:bodyPr wrap="none" lIns="27093" tIns="27093" rIns="27093" bIns="27093" anchor="t">
            <a:spAutoFit/>
          </a:bodyPr>
          <a:lstStyle>
            <a:lvl1pPr marL="0" indent="0" defTabSz="587022">
              <a:spcBef>
                <a:spcPts val="0"/>
              </a:spcBef>
              <a:buSzTx/>
              <a:buNone/>
              <a:defRPr sz="2400">
                <a:solidFill>
                  <a:srgbClr val="021212"/>
                </a:solidFill>
                <a:latin typeface="Proxima Nova"/>
                <a:ea typeface="Proxima Nova"/>
                <a:cs typeface="Proxima Nova"/>
                <a:sym typeface="Proxima Nova"/>
              </a:defRPr>
            </a:lvl1pPr>
          </a:lstStyle>
          <a:p>
            <a:pPr/>
            <a:r>
              <a:t>Page Subtitle</a:t>
            </a:r>
          </a:p>
        </p:txBody>
      </p:sp>
      <p:sp>
        <p:nvSpPr>
          <p:cNvPr id="145" name="Image"/>
          <p:cNvSpPr/>
          <p:nvPr>
            <p:ph type="pic" sz="quarter" idx="16"/>
          </p:nvPr>
        </p:nvSpPr>
        <p:spPr>
          <a:xfrm>
            <a:off x="1204792" y="2245417"/>
            <a:ext cx="3175003" cy="4233337"/>
          </a:xfrm>
          <a:prstGeom prst="rect">
            <a:avLst/>
          </a:prstGeom>
        </p:spPr>
        <p:txBody>
          <a:bodyPr lIns="91439" tIns="45719" rIns="91439" bIns="45719" anchor="t">
            <a:noAutofit/>
          </a:bodyPr>
          <a:lstStyle/>
          <a:p>
            <a:pPr/>
          </a:p>
        </p:txBody>
      </p:sp>
      <p:sp>
        <p:nvSpPr>
          <p:cNvPr id="146" name="Image"/>
          <p:cNvSpPr/>
          <p:nvPr>
            <p:ph type="pic" sz="quarter" idx="17"/>
          </p:nvPr>
        </p:nvSpPr>
        <p:spPr>
          <a:xfrm>
            <a:off x="5040443" y="2245417"/>
            <a:ext cx="3175003" cy="4233337"/>
          </a:xfrm>
          <a:prstGeom prst="rect">
            <a:avLst/>
          </a:prstGeom>
        </p:spPr>
        <p:txBody>
          <a:bodyPr lIns="91439" tIns="45719" rIns="91439" bIns="45719" anchor="t">
            <a:noAutofit/>
          </a:bodyPr>
          <a:lstStyle/>
          <a:p>
            <a:pPr/>
          </a:p>
        </p:txBody>
      </p:sp>
      <p:sp>
        <p:nvSpPr>
          <p:cNvPr id="147" name="Image"/>
          <p:cNvSpPr/>
          <p:nvPr>
            <p:ph type="pic" sz="quarter" idx="18"/>
          </p:nvPr>
        </p:nvSpPr>
        <p:spPr>
          <a:xfrm>
            <a:off x="8876093" y="2245417"/>
            <a:ext cx="3175003" cy="4233337"/>
          </a:xfrm>
          <a:prstGeom prst="rect">
            <a:avLst/>
          </a:prstGeom>
        </p:spPr>
        <p:txBody>
          <a:bodyPr lIns="91439" tIns="45719" rIns="91439" bIns="45719" anchor="t">
            <a:noAutofit/>
          </a:bodyPr>
          <a:lstStyle/>
          <a:p>
            <a:pPr/>
          </a:p>
        </p:txBody>
      </p:sp>
      <p:sp>
        <p:nvSpPr>
          <p:cNvPr id="148" name="Title 1"/>
          <p:cNvSpPr txBox="1"/>
          <p:nvPr>
            <p:ph type="body" sz="quarter" idx="19"/>
          </p:nvPr>
        </p:nvSpPr>
        <p:spPr>
          <a:xfrm>
            <a:off x="1204791" y="6755000"/>
            <a:ext cx="3175003" cy="461060"/>
          </a:xfrm>
          <a:prstGeom prst="rect">
            <a:avLst/>
          </a:prstGeom>
        </p:spPr>
        <p:txBody>
          <a:bodyPr anchor="t">
            <a:spAutoFit/>
          </a:bodyPr>
          <a:lstStyle>
            <a:lvl1pPr marL="0" indent="0" algn="ctr">
              <a:spcBef>
                <a:spcPts val="0"/>
              </a:spcBef>
              <a:buSzTx/>
              <a:buNone/>
              <a:defRPr sz="2400">
                <a:solidFill>
                  <a:srgbClr val="072027"/>
                </a:solidFill>
                <a:latin typeface="+mn-lt"/>
                <a:ea typeface="+mn-ea"/>
                <a:cs typeface="+mn-cs"/>
                <a:sym typeface="Helvetica Neue Medium"/>
              </a:defRPr>
            </a:lvl1pPr>
          </a:lstStyle>
          <a:p>
            <a:pPr/>
            <a:r>
              <a:t>Title 1</a:t>
            </a:r>
          </a:p>
        </p:txBody>
      </p:sp>
      <p:sp>
        <p:nvSpPr>
          <p:cNvPr id="149" name="Lorem ipsum dolor sit amet, consectetur adipisici elit, sed do eiusmod tempor incididunt ut labore et dolore"/>
          <p:cNvSpPr txBox="1"/>
          <p:nvPr>
            <p:ph type="body" sz="quarter" idx="20"/>
          </p:nvPr>
        </p:nvSpPr>
        <p:spPr>
          <a:xfrm>
            <a:off x="1204791" y="7179171"/>
            <a:ext cx="3175003" cy="1212570"/>
          </a:xfrm>
          <a:prstGeom prst="rect">
            <a:avLst/>
          </a:prstGeom>
        </p:spPr>
        <p:txBody>
          <a:bodyPr anchor="t">
            <a:spAutoFit/>
          </a:bodyPr>
          <a:lstStyle>
            <a:lvl1pPr marL="0" indent="0" algn="just">
              <a:spcBef>
                <a:spcPts val="0"/>
              </a:spcBef>
              <a:buSzTx/>
              <a:buNone/>
              <a:defRPr sz="1800">
                <a:solidFill>
                  <a:srgbClr val="072027"/>
                </a:solidFill>
                <a:latin typeface="Helvetica Neue Light"/>
                <a:ea typeface="Helvetica Neue Light"/>
                <a:cs typeface="Helvetica Neue Light"/>
                <a:sym typeface="Helvetica Neue Light"/>
              </a:defRPr>
            </a:lvl1pPr>
          </a:lstStyle>
          <a:p>
            <a:pPr/>
            <a:r>
              <a:t>Lorem ipsum dolor sit amet, consectetur adipisici elit, sed do eiusmod tempor incididunt ut labore et dolore</a:t>
            </a:r>
          </a:p>
        </p:txBody>
      </p:sp>
      <p:sp>
        <p:nvSpPr>
          <p:cNvPr id="150" name="Title 2"/>
          <p:cNvSpPr txBox="1"/>
          <p:nvPr>
            <p:ph type="body" sz="quarter" idx="21"/>
          </p:nvPr>
        </p:nvSpPr>
        <p:spPr>
          <a:xfrm>
            <a:off x="5040443" y="6755000"/>
            <a:ext cx="3175001" cy="461060"/>
          </a:xfrm>
          <a:prstGeom prst="rect">
            <a:avLst/>
          </a:prstGeom>
        </p:spPr>
        <p:txBody>
          <a:bodyPr anchor="t">
            <a:spAutoFit/>
          </a:bodyPr>
          <a:lstStyle>
            <a:lvl1pPr marL="0" indent="0" algn="ctr">
              <a:spcBef>
                <a:spcPts val="0"/>
              </a:spcBef>
              <a:buSzTx/>
              <a:buNone/>
              <a:defRPr sz="2400">
                <a:solidFill>
                  <a:srgbClr val="072027"/>
                </a:solidFill>
                <a:latin typeface="+mn-lt"/>
                <a:ea typeface="+mn-ea"/>
                <a:cs typeface="+mn-cs"/>
                <a:sym typeface="Helvetica Neue Medium"/>
              </a:defRPr>
            </a:lvl1pPr>
          </a:lstStyle>
          <a:p>
            <a:pPr/>
            <a:r>
              <a:t>Title 2</a:t>
            </a:r>
          </a:p>
        </p:txBody>
      </p:sp>
      <p:sp>
        <p:nvSpPr>
          <p:cNvPr id="151" name="Lorem ipsum dolor sit amet, consectetur adipisici elit, sed do eiusmod tempor incididunt ut labore et dolore"/>
          <p:cNvSpPr txBox="1"/>
          <p:nvPr>
            <p:ph type="body" sz="quarter" idx="22"/>
          </p:nvPr>
        </p:nvSpPr>
        <p:spPr>
          <a:xfrm>
            <a:off x="5040442" y="7179171"/>
            <a:ext cx="3175001" cy="1212570"/>
          </a:xfrm>
          <a:prstGeom prst="rect">
            <a:avLst/>
          </a:prstGeom>
        </p:spPr>
        <p:txBody>
          <a:bodyPr anchor="t">
            <a:spAutoFit/>
          </a:bodyPr>
          <a:lstStyle>
            <a:lvl1pPr marL="0" indent="0" algn="just">
              <a:spcBef>
                <a:spcPts val="0"/>
              </a:spcBef>
              <a:buSzTx/>
              <a:buNone/>
              <a:defRPr sz="1800">
                <a:solidFill>
                  <a:srgbClr val="072027"/>
                </a:solidFill>
                <a:latin typeface="Helvetica Neue Light"/>
                <a:ea typeface="Helvetica Neue Light"/>
                <a:cs typeface="Helvetica Neue Light"/>
                <a:sym typeface="Helvetica Neue Light"/>
              </a:defRPr>
            </a:lvl1pPr>
          </a:lstStyle>
          <a:p>
            <a:pPr/>
            <a:r>
              <a:t>Lorem ipsum dolor sit amet, consectetur adipisici elit, sed do eiusmod tempor incididunt ut labore et dolore</a:t>
            </a:r>
          </a:p>
        </p:txBody>
      </p:sp>
      <p:sp>
        <p:nvSpPr>
          <p:cNvPr id="152" name="Title 3"/>
          <p:cNvSpPr txBox="1"/>
          <p:nvPr>
            <p:ph type="body" sz="quarter" idx="23"/>
          </p:nvPr>
        </p:nvSpPr>
        <p:spPr>
          <a:xfrm>
            <a:off x="8876092" y="6755000"/>
            <a:ext cx="3175001" cy="461060"/>
          </a:xfrm>
          <a:prstGeom prst="rect">
            <a:avLst/>
          </a:prstGeom>
        </p:spPr>
        <p:txBody>
          <a:bodyPr anchor="t">
            <a:spAutoFit/>
          </a:bodyPr>
          <a:lstStyle>
            <a:lvl1pPr marL="0" indent="0" algn="ctr">
              <a:spcBef>
                <a:spcPts val="0"/>
              </a:spcBef>
              <a:buSzTx/>
              <a:buNone/>
              <a:defRPr sz="2400">
                <a:solidFill>
                  <a:srgbClr val="072027"/>
                </a:solidFill>
                <a:latin typeface="+mn-lt"/>
                <a:ea typeface="+mn-ea"/>
                <a:cs typeface="+mn-cs"/>
                <a:sym typeface="Helvetica Neue Medium"/>
              </a:defRPr>
            </a:lvl1pPr>
          </a:lstStyle>
          <a:p>
            <a:pPr/>
            <a:r>
              <a:t>Title 3</a:t>
            </a:r>
          </a:p>
        </p:txBody>
      </p:sp>
      <p:sp>
        <p:nvSpPr>
          <p:cNvPr id="153" name="Lorem ipsum dolor sit amet, consectetur adipisici elit, sed do eiusmod tempor incididunt ut labore et dolore"/>
          <p:cNvSpPr txBox="1"/>
          <p:nvPr>
            <p:ph type="body" sz="quarter" idx="24"/>
          </p:nvPr>
        </p:nvSpPr>
        <p:spPr>
          <a:xfrm>
            <a:off x="8876091" y="7179171"/>
            <a:ext cx="3175001" cy="1212570"/>
          </a:xfrm>
          <a:prstGeom prst="rect">
            <a:avLst/>
          </a:prstGeom>
        </p:spPr>
        <p:txBody>
          <a:bodyPr anchor="t">
            <a:spAutoFit/>
          </a:bodyPr>
          <a:lstStyle>
            <a:lvl1pPr marL="0" indent="0" algn="just">
              <a:spcBef>
                <a:spcPts val="0"/>
              </a:spcBef>
              <a:buSzTx/>
              <a:buNone/>
              <a:defRPr sz="1800">
                <a:solidFill>
                  <a:srgbClr val="072027"/>
                </a:solidFill>
                <a:latin typeface="Helvetica Neue Light"/>
                <a:ea typeface="Helvetica Neue Light"/>
                <a:cs typeface="Helvetica Neue Light"/>
                <a:sym typeface="Helvetica Neue Light"/>
              </a:defRPr>
            </a:lvl1pPr>
          </a:lstStyle>
          <a:p>
            <a:pPr/>
            <a:r>
              <a:t>Lorem ipsum dolor sit amet, consectetur adipisici elit, sed do eiusmod tempor incididunt ut labore et dolore</a:t>
            </a:r>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Number"/>
          <p:cNvSpPr txBox="1"/>
          <p:nvPr>
            <p:ph type="sldNum" sz="quarter" idx="2"/>
          </p:nvPr>
        </p:nvSpPr>
        <p:spPr>
          <a:xfrm>
            <a:off x="12187817" y="9181769"/>
            <a:ext cx="340259" cy="324307"/>
          </a:xfrm>
          <a:prstGeom prst="rect">
            <a:avLst/>
          </a:prstGeom>
          <a:ln w="12700">
            <a:miter lim="400000"/>
          </a:ln>
        </p:spPr>
        <p:txBody>
          <a:bodyPr wrap="none" lIns="50800" tIns="50800" rIns="50800" bIns="50800">
            <a:spAutoFit/>
          </a:bodyPr>
          <a:lstStyle>
            <a:lvl1pPr algn="ctr">
              <a:defRPr sz="1600">
                <a:solidFill>
                  <a:srgbClr val="333333"/>
                </a:solidFill>
                <a:latin typeface="Helvetica Neue Light"/>
                <a:ea typeface="Helvetica Neue Light"/>
                <a:cs typeface="Helvetica Neue Light"/>
                <a:sym typeface="Helvetica Neue Light"/>
              </a:defRPr>
            </a:lvl1pPr>
          </a:lstStyle>
          <a:p>
            <a:pPr/>
            <a:fld id="{86CB4B4D-7CA3-9044-876B-883B54F8677D}" type="slidenum"/>
          </a:p>
        </p:txBody>
      </p:sp>
      <p:pic>
        <p:nvPicPr>
          <p:cNvPr id="3" name="beijing-night2.jpeg" descr="beijing-night2.jpeg"/>
          <p:cNvPicPr>
            <a:picLocks noChangeAspect="1"/>
          </p:cNvPicPr>
          <p:nvPr/>
        </p:nvPicPr>
        <p:blipFill>
          <a:blip r:embed="rId2">
            <a:extLst/>
          </a:blip>
          <a:srcRect l="2375" t="0" r="8735" b="0"/>
          <a:stretch>
            <a:fillRect/>
          </a:stretch>
        </p:blipFill>
        <p:spPr>
          <a:xfrm>
            <a:off x="0" y="0"/>
            <a:ext cx="13004800" cy="97536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lnTo>
                  <a:pt x="21600" y="0"/>
                </a:lnTo>
                <a:lnTo>
                  <a:pt x="0" y="0"/>
                </a:lnTo>
                <a:close/>
                <a:moveTo>
                  <a:pt x="84" y="112"/>
                </a:moveTo>
                <a:lnTo>
                  <a:pt x="21516" y="112"/>
                </a:lnTo>
                <a:lnTo>
                  <a:pt x="21516" y="21488"/>
                </a:lnTo>
                <a:lnTo>
                  <a:pt x="84" y="21488"/>
                </a:lnTo>
                <a:lnTo>
                  <a:pt x="84" y="112"/>
                </a:lnTo>
                <a:close/>
              </a:path>
            </a:pathLst>
          </a:custGeom>
          <a:ln w="12700">
            <a:miter lim="400000"/>
          </a:ln>
        </p:spPr>
      </p:pic>
      <p:sp>
        <p:nvSpPr>
          <p:cNvPr id="4" name="Title Text"/>
          <p:cNvSpPr txBox="1"/>
          <p:nvPr>
            <p:ph type="title"/>
          </p:nvPr>
        </p:nvSpPr>
        <p:spPr>
          <a:xfrm>
            <a:off x="952500" y="254000"/>
            <a:ext cx="11099800" cy="150379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5"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584200" latinLnBrk="0">
        <a:lnSpc>
          <a:spcPct val="100000"/>
        </a:lnSpc>
        <a:spcBef>
          <a:spcPts val="0"/>
        </a:spcBef>
        <a:spcAft>
          <a:spcPts val="0"/>
        </a:spcAft>
        <a:buClrTx/>
        <a:buSzTx/>
        <a:buFontTx/>
        <a:buNone/>
        <a:tabLst/>
        <a:defRPr b="0" baseline="0" cap="none" i="0" spc="0" strike="noStrike" sz="5500" u="none">
          <a:ln>
            <a:noFill/>
          </a:ln>
          <a:solidFill>
            <a:srgbClr val="0E1833"/>
          </a:solidFill>
          <a:uFillTx/>
          <a:latin typeface="Proxima Nova Semibold"/>
          <a:ea typeface="Proxima Nova Semibold"/>
          <a:cs typeface="Proxima Nova Semibold"/>
          <a:sym typeface="Proxima Nova Semibold"/>
        </a:defRPr>
      </a:lvl1pPr>
      <a:lvl2pPr marL="0" marR="0" indent="0" algn="ctr" defTabSz="584200" latinLnBrk="0">
        <a:lnSpc>
          <a:spcPct val="100000"/>
        </a:lnSpc>
        <a:spcBef>
          <a:spcPts val="0"/>
        </a:spcBef>
        <a:spcAft>
          <a:spcPts val="0"/>
        </a:spcAft>
        <a:buClrTx/>
        <a:buSzTx/>
        <a:buFontTx/>
        <a:buNone/>
        <a:tabLst/>
        <a:defRPr b="0" baseline="0" cap="none" i="0" spc="0" strike="noStrike" sz="5500" u="none">
          <a:ln>
            <a:noFill/>
          </a:ln>
          <a:solidFill>
            <a:srgbClr val="0E1833"/>
          </a:solidFill>
          <a:uFillTx/>
          <a:latin typeface="Proxima Nova Semibold"/>
          <a:ea typeface="Proxima Nova Semibold"/>
          <a:cs typeface="Proxima Nova Semibold"/>
          <a:sym typeface="Proxima Nova Semibold"/>
        </a:defRPr>
      </a:lvl2pPr>
      <a:lvl3pPr marL="0" marR="0" indent="0" algn="ctr" defTabSz="584200" latinLnBrk="0">
        <a:lnSpc>
          <a:spcPct val="100000"/>
        </a:lnSpc>
        <a:spcBef>
          <a:spcPts val="0"/>
        </a:spcBef>
        <a:spcAft>
          <a:spcPts val="0"/>
        </a:spcAft>
        <a:buClrTx/>
        <a:buSzTx/>
        <a:buFontTx/>
        <a:buNone/>
        <a:tabLst/>
        <a:defRPr b="0" baseline="0" cap="none" i="0" spc="0" strike="noStrike" sz="5500" u="none">
          <a:ln>
            <a:noFill/>
          </a:ln>
          <a:solidFill>
            <a:srgbClr val="0E1833"/>
          </a:solidFill>
          <a:uFillTx/>
          <a:latin typeface="Proxima Nova Semibold"/>
          <a:ea typeface="Proxima Nova Semibold"/>
          <a:cs typeface="Proxima Nova Semibold"/>
          <a:sym typeface="Proxima Nova Semibold"/>
        </a:defRPr>
      </a:lvl3pPr>
      <a:lvl4pPr marL="0" marR="0" indent="0" algn="ctr" defTabSz="584200" latinLnBrk="0">
        <a:lnSpc>
          <a:spcPct val="100000"/>
        </a:lnSpc>
        <a:spcBef>
          <a:spcPts val="0"/>
        </a:spcBef>
        <a:spcAft>
          <a:spcPts val="0"/>
        </a:spcAft>
        <a:buClrTx/>
        <a:buSzTx/>
        <a:buFontTx/>
        <a:buNone/>
        <a:tabLst/>
        <a:defRPr b="0" baseline="0" cap="none" i="0" spc="0" strike="noStrike" sz="5500" u="none">
          <a:ln>
            <a:noFill/>
          </a:ln>
          <a:solidFill>
            <a:srgbClr val="0E1833"/>
          </a:solidFill>
          <a:uFillTx/>
          <a:latin typeface="Proxima Nova Semibold"/>
          <a:ea typeface="Proxima Nova Semibold"/>
          <a:cs typeface="Proxima Nova Semibold"/>
          <a:sym typeface="Proxima Nova Semibold"/>
        </a:defRPr>
      </a:lvl4pPr>
      <a:lvl5pPr marL="0" marR="0" indent="0" algn="ctr" defTabSz="584200" latinLnBrk="0">
        <a:lnSpc>
          <a:spcPct val="100000"/>
        </a:lnSpc>
        <a:spcBef>
          <a:spcPts val="0"/>
        </a:spcBef>
        <a:spcAft>
          <a:spcPts val="0"/>
        </a:spcAft>
        <a:buClrTx/>
        <a:buSzTx/>
        <a:buFontTx/>
        <a:buNone/>
        <a:tabLst/>
        <a:defRPr b="0" baseline="0" cap="none" i="0" spc="0" strike="noStrike" sz="5500" u="none">
          <a:ln>
            <a:noFill/>
          </a:ln>
          <a:solidFill>
            <a:srgbClr val="0E1833"/>
          </a:solidFill>
          <a:uFillTx/>
          <a:latin typeface="Proxima Nova Semibold"/>
          <a:ea typeface="Proxima Nova Semibold"/>
          <a:cs typeface="Proxima Nova Semibold"/>
          <a:sym typeface="Proxima Nova Semibold"/>
        </a:defRPr>
      </a:lvl5pPr>
      <a:lvl6pPr marL="0" marR="0" indent="0" algn="ctr" defTabSz="584200" latinLnBrk="0">
        <a:lnSpc>
          <a:spcPct val="100000"/>
        </a:lnSpc>
        <a:spcBef>
          <a:spcPts val="0"/>
        </a:spcBef>
        <a:spcAft>
          <a:spcPts val="0"/>
        </a:spcAft>
        <a:buClrTx/>
        <a:buSzTx/>
        <a:buFontTx/>
        <a:buNone/>
        <a:tabLst/>
        <a:defRPr b="0" baseline="0" cap="none" i="0" spc="0" strike="noStrike" sz="5500" u="none">
          <a:ln>
            <a:noFill/>
          </a:ln>
          <a:solidFill>
            <a:srgbClr val="0E1833"/>
          </a:solidFill>
          <a:uFillTx/>
          <a:latin typeface="Proxima Nova Semibold"/>
          <a:ea typeface="Proxima Nova Semibold"/>
          <a:cs typeface="Proxima Nova Semibold"/>
          <a:sym typeface="Proxima Nova Semibold"/>
        </a:defRPr>
      </a:lvl6pPr>
      <a:lvl7pPr marL="0" marR="0" indent="0" algn="ctr" defTabSz="584200" latinLnBrk="0">
        <a:lnSpc>
          <a:spcPct val="100000"/>
        </a:lnSpc>
        <a:spcBef>
          <a:spcPts val="0"/>
        </a:spcBef>
        <a:spcAft>
          <a:spcPts val="0"/>
        </a:spcAft>
        <a:buClrTx/>
        <a:buSzTx/>
        <a:buFontTx/>
        <a:buNone/>
        <a:tabLst/>
        <a:defRPr b="0" baseline="0" cap="none" i="0" spc="0" strike="noStrike" sz="5500" u="none">
          <a:ln>
            <a:noFill/>
          </a:ln>
          <a:solidFill>
            <a:srgbClr val="0E1833"/>
          </a:solidFill>
          <a:uFillTx/>
          <a:latin typeface="Proxima Nova Semibold"/>
          <a:ea typeface="Proxima Nova Semibold"/>
          <a:cs typeface="Proxima Nova Semibold"/>
          <a:sym typeface="Proxima Nova Semibold"/>
        </a:defRPr>
      </a:lvl7pPr>
      <a:lvl8pPr marL="0" marR="0" indent="0" algn="ctr" defTabSz="584200" latinLnBrk="0">
        <a:lnSpc>
          <a:spcPct val="100000"/>
        </a:lnSpc>
        <a:spcBef>
          <a:spcPts val="0"/>
        </a:spcBef>
        <a:spcAft>
          <a:spcPts val="0"/>
        </a:spcAft>
        <a:buClrTx/>
        <a:buSzTx/>
        <a:buFontTx/>
        <a:buNone/>
        <a:tabLst/>
        <a:defRPr b="0" baseline="0" cap="none" i="0" spc="0" strike="noStrike" sz="5500" u="none">
          <a:ln>
            <a:noFill/>
          </a:ln>
          <a:solidFill>
            <a:srgbClr val="0E1833"/>
          </a:solidFill>
          <a:uFillTx/>
          <a:latin typeface="Proxima Nova Semibold"/>
          <a:ea typeface="Proxima Nova Semibold"/>
          <a:cs typeface="Proxima Nova Semibold"/>
          <a:sym typeface="Proxima Nova Semibold"/>
        </a:defRPr>
      </a:lvl8pPr>
      <a:lvl9pPr marL="0" marR="0" indent="0" algn="ctr" defTabSz="584200" latinLnBrk="0">
        <a:lnSpc>
          <a:spcPct val="100000"/>
        </a:lnSpc>
        <a:spcBef>
          <a:spcPts val="0"/>
        </a:spcBef>
        <a:spcAft>
          <a:spcPts val="0"/>
        </a:spcAft>
        <a:buClrTx/>
        <a:buSzTx/>
        <a:buFontTx/>
        <a:buNone/>
        <a:tabLst/>
        <a:defRPr b="0" baseline="0" cap="none" i="0" spc="0" strike="noStrike" sz="5500" u="none">
          <a:ln>
            <a:noFill/>
          </a:ln>
          <a:solidFill>
            <a:srgbClr val="0E1833"/>
          </a:solidFill>
          <a:uFillTx/>
          <a:latin typeface="Proxima Nova Semibold"/>
          <a:ea typeface="Proxima Nova Semibold"/>
          <a:cs typeface="Proxima Nova Semibold"/>
          <a:sym typeface="Proxima Nova Semibold"/>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mj-lt"/>
          <a:ea typeface="+mj-ea"/>
          <a:cs typeface="+mj-cs"/>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Slide Number"/>
          <p:cNvSpPr txBox="1"/>
          <p:nvPr>
            <p:ph type="sldNum" sz="quarter" idx="2"/>
          </p:nvPr>
        </p:nvSpPr>
        <p:spPr>
          <a:xfrm>
            <a:off x="12244306" y="9188387"/>
            <a:ext cx="227281"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18" name="Tongtong Liu…"/>
          <p:cNvSpPr txBox="1"/>
          <p:nvPr>
            <p:ph type="body" idx="13"/>
          </p:nvPr>
        </p:nvSpPr>
        <p:spPr>
          <a:prstGeom prst="rect">
            <a:avLst/>
          </a:prstGeom>
        </p:spPr>
        <p:txBody>
          <a:bodyPr/>
          <a:lstStyle/>
          <a:p>
            <a:pPr marL="0" indent="0" algn="ctr">
              <a:spcBef>
                <a:spcPts val="600"/>
              </a:spcBef>
              <a:buSzTx/>
              <a:buNone/>
              <a:defRPr sz="2600">
                <a:solidFill>
                  <a:srgbClr val="EF8A34"/>
                </a:solidFill>
                <a:latin typeface="Proxima Nova Light"/>
                <a:ea typeface="Proxima Nova Light"/>
                <a:cs typeface="Proxima Nova Light"/>
                <a:sym typeface="Proxima Nova Light"/>
              </a:defRPr>
            </a:pPr>
            <a:r>
              <a:t>Tongtong Liu</a:t>
            </a:r>
          </a:p>
          <a:p>
            <a:pPr marL="0" indent="0" algn="ctr">
              <a:spcBef>
                <a:spcPts val="600"/>
              </a:spcBef>
              <a:buSzTx/>
              <a:buNone/>
              <a:defRPr sz="2600">
                <a:solidFill>
                  <a:srgbClr val="EF8A34"/>
                </a:solidFill>
                <a:latin typeface="Proxima Nova Light"/>
                <a:ea typeface="Proxima Nova Light"/>
                <a:cs typeface="Proxima Nova Light"/>
                <a:sym typeface="Proxima Nova Light"/>
              </a:defRPr>
            </a:pPr>
            <a:r>
              <a:t>2018-11-15</a:t>
            </a:r>
          </a:p>
        </p:txBody>
      </p:sp>
      <p:sp>
        <p:nvSpPr>
          <p:cNvPr id="219" name="CityPulse - all for a smart city"/>
          <p:cNvSpPr txBox="1"/>
          <p:nvPr>
            <p:ph type="body" idx="14"/>
          </p:nvPr>
        </p:nvSpPr>
        <p:spPr>
          <a:prstGeom prst="rect">
            <a:avLst/>
          </a:prstGeom>
        </p:spPr>
        <p:txBody>
          <a:bodyPr/>
          <a:lstStyle/>
          <a:p>
            <a:pPr/>
            <a:r>
              <a:t>CityPulse - all for a smart city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0" name="Slide Number"/>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01" name="01"/>
          <p:cNvSpPr/>
          <p:nvPr>
            <p:ph type="body" idx="13"/>
          </p:nvPr>
        </p:nvSpPr>
        <p:spPr>
          <a:prstGeom prst="rect">
            <a:avLst/>
          </a:prstGeom>
        </p:spPr>
        <p:txBody>
          <a:bodyPr/>
          <a:lstStyle/>
          <a:p>
            <a:pPr/>
            <a:r>
              <a:t>01</a:t>
            </a:r>
          </a:p>
        </p:txBody>
      </p:sp>
      <p:sp>
        <p:nvSpPr>
          <p:cNvPr id="302" name="Page Title"/>
          <p:cNvSpPr txBox="1"/>
          <p:nvPr>
            <p:ph type="body" idx="14"/>
          </p:nvPr>
        </p:nvSpPr>
        <p:spPr>
          <a:prstGeom prst="rect">
            <a:avLst/>
          </a:prstGeom>
        </p:spPr>
        <p:txBody>
          <a:bodyPr/>
          <a:lstStyle/>
          <a:p>
            <a:pPr/>
            <a:r>
              <a:t>Page Title</a:t>
            </a:r>
          </a:p>
        </p:txBody>
      </p:sp>
      <p:sp>
        <p:nvSpPr>
          <p:cNvPr id="303" name="Page Subtitle"/>
          <p:cNvSpPr txBox="1"/>
          <p:nvPr>
            <p:ph type="body" idx="15"/>
          </p:nvPr>
        </p:nvSpPr>
        <p:spPr>
          <a:prstGeom prst="rect">
            <a:avLst/>
          </a:prstGeom>
        </p:spPr>
        <p:txBody>
          <a:bodyPr/>
          <a:lstStyle/>
          <a:p>
            <a:pPr/>
            <a:r>
              <a:t>Page Subtitle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06" name="Thank you."/>
          <p:cNvSpPr txBox="1"/>
          <p:nvPr>
            <p:ph type="body" idx="13"/>
          </p:nvPr>
        </p:nvSpPr>
        <p:spPr>
          <a:prstGeom prst="rect">
            <a:avLst/>
          </a:prstGeom>
        </p:spPr>
        <p:txBody>
          <a:bodyPr/>
          <a:lstStyle/>
          <a:p>
            <a:pPr/>
            <a:r>
              <a:t>Thank you.</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Slide Number"/>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Slide Number"/>
          <p:cNvSpPr txBox="1"/>
          <p:nvPr>
            <p:ph type="sldNum" sz="quarter" idx="2"/>
          </p:nvPr>
        </p:nvSpPr>
        <p:spPr>
          <a:xfrm>
            <a:off x="12244306" y="9188387"/>
            <a:ext cx="227281"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2" name="CONTENTS"/>
          <p:cNvSpPr txBox="1"/>
          <p:nvPr>
            <p:ph type="body" idx="13"/>
          </p:nvPr>
        </p:nvSpPr>
        <p:spPr>
          <a:prstGeom prst="rect">
            <a:avLst/>
          </a:prstGeom>
        </p:spPr>
        <p:txBody>
          <a:bodyPr/>
          <a:lstStyle/>
          <a:p>
            <a:pPr/>
            <a:r>
              <a:t>CONTENTS</a:t>
            </a:r>
          </a:p>
        </p:txBody>
      </p:sp>
      <p:sp>
        <p:nvSpPr>
          <p:cNvPr id="223" name="01"/>
          <p:cNvSpPr txBox="1"/>
          <p:nvPr>
            <p:ph type="body" idx="14"/>
          </p:nvPr>
        </p:nvSpPr>
        <p:spPr>
          <a:prstGeom prst="rect">
            <a:avLst/>
          </a:prstGeom>
        </p:spPr>
        <p:txBody>
          <a:bodyPr/>
          <a:lstStyle/>
          <a:p>
            <a:pPr/>
            <a:r>
              <a:t>01</a:t>
            </a:r>
          </a:p>
        </p:txBody>
      </p:sp>
      <p:sp>
        <p:nvSpPr>
          <p:cNvPr id="224" name="Section 1 Title"/>
          <p:cNvSpPr txBox="1"/>
          <p:nvPr>
            <p:ph type="body" idx="15"/>
          </p:nvPr>
        </p:nvSpPr>
        <p:spPr>
          <a:prstGeom prst="rect">
            <a:avLst/>
          </a:prstGeom>
        </p:spPr>
        <p:txBody>
          <a:bodyPr/>
          <a:lstStyle/>
          <a:p>
            <a:pPr/>
            <a:r>
              <a:t>Section 1 Title</a:t>
            </a:r>
          </a:p>
        </p:txBody>
      </p:sp>
      <p:sp>
        <p:nvSpPr>
          <p:cNvPr id="225" name="Section 1 Subtitle"/>
          <p:cNvSpPr txBox="1"/>
          <p:nvPr>
            <p:ph type="body" idx="16"/>
          </p:nvPr>
        </p:nvSpPr>
        <p:spPr>
          <a:prstGeom prst="rect">
            <a:avLst/>
          </a:prstGeom>
        </p:spPr>
        <p:txBody>
          <a:bodyPr/>
          <a:lstStyle/>
          <a:p>
            <a:pPr/>
            <a:r>
              <a:t>Section 1 Subtitle</a:t>
            </a:r>
          </a:p>
        </p:txBody>
      </p:sp>
      <p:sp>
        <p:nvSpPr>
          <p:cNvPr id="226" name="02"/>
          <p:cNvSpPr txBox="1"/>
          <p:nvPr>
            <p:ph type="body" idx="17"/>
          </p:nvPr>
        </p:nvSpPr>
        <p:spPr>
          <a:prstGeom prst="rect">
            <a:avLst/>
          </a:prstGeom>
        </p:spPr>
        <p:txBody>
          <a:bodyPr/>
          <a:lstStyle/>
          <a:p>
            <a:pPr/>
            <a:r>
              <a:t>02</a:t>
            </a:r>
          </a:p>
        </p:txBody>
      </p:sp>
      <p:sp>
        <p:nvSpPr>
          <p:cNvPr id="227" name="Section 2 Title"/>
          <p:cNvSpPr txBox="1"/>
          <p:nvPr>
            <p:ph type="body" idx="18"/>
          </p:nvPr>
        </p:nvSpPr>
        <p:spPr>
          <a:prstGeom prst="rect">
            <a:avLst/>
          </a:prstGeom>
        </p:spPr>
        <p:txBody>
          <a:bodyPr/>
          <a:lstStyle/>
          <a:p>
            <a:pPr/>
            <a:r>
              <a:t>Section 2 Title</a:t>
            </a:r>
          </a:p>
        </p:txBody>
      </p:sp>
      <p:sp>
        <p:nvSpPr>
          <p:cNvPr id="228" name="Section 2 Subtitle"/>
          <p:cNvSpPr txBox="1"/>
          <p:nvPr>
            <p:ph type="body" idx="19"/>
          </p:nvPr>
        </p:nvSpPr>
        <p:spPr>
          <a:prstGeom prst="rect">
            <a:avLst/>
          </a:prstGeom>
        </p:spPr>
        <p:txBody>
          <a:bodyPr/>
          <a:lstStyle/>
          <a:p>
            <a:pPr/>
            <a:r>
              <a:t>Section 2 Subtitle</a:t>
            </a:r>
          </a:p>
        </p:txBody>
      </p:sp>
      <p:sp>
        <p:nvSpPr>
          <p:cNvPr id="229" name="04"/>
          <p:cNvSpPr txBox="1"/>
          <p:nvPr>
            <p:ph type="body" idx="20"/>
          </p:nvPr>
        </p:nvSpPr>
        <p:spPr>
          <a:prstGeom prst="rect">
            <a:avLst/>
          </a:prstGeom>
        </p:spPr>
        <p:txBody>
          <a:bodyPr/>
          <a:lstStyle/>
          <a:p>
            <a:pPr/>
            <a:r>
              <a:t>04</a:t>
            </a:r>
          </a:p>
        </p:txBody>
      </p:sp>
      <p:sp>
        <p:nvSpPr>
          <p:cNvPr id="230" name="Section 4 Title"/>
          <p:cNvSpPr txBox="1"/>
          <p:nvPr>
            <p:ph type="body" idx="21"/>
          </p:nvPr>
        </p:nvSpPr>
        <p:spPr>
          <a:prstGeom prst="rect">
            <a:avLst/>
          </a:prstGeom>
        </p:spPr>
        <p:txBody>
          <a:bodyPr/>
          <a:lstStyle/>
          <a:p>
            <a:pPr/>
            <a:r>
              <a:t>Section 4 Title</a:t>
            </a:r>
          </a:p>
        </p:txBody>
      </p:sp>
      <p:sp>
        <p:nvSpPr>
          <p:cNvPr id="231" name="Section 4 Subtitle"/>
          <p:cNvSpPr txBox="1"/>
          <p:nvPr>
            <p:ph type="body" idx="22"/>
          </p:nvPr>
        </p:nvSpPr>
        <p:spPr>
          <a:prstGeom prst="rect">
            <a:avLst/>
          </a:prstGeom>
        </p:spPr>
        <p:txBody>
          <a:bodyPr/>
          <a:lstStyle/>
          <a:p>
            <a:pPr/>
            <a:r>
              <a:t>Section 4 Subtitle</a:t>
            </a:r>
          </a:p>
        </p:txBody>
      </p:sp>
      <p:sp>
        <p:nvSpPr>
          <p:cNvPr id="232" name="03"/>
          <p:cNvSpPr txBox="1"/>
          <p:nvPr>
            <p:ph type="body" idx="23"/>
          </p:nvPr>
        </p:nvSpPr>
        <p:spPr>
          <a:prstGeom prst="rect">
            <a:avLst/>
          </a:prstGeom>
        </p:spPr>
        <p:txBody>
          <a:bodyPr/>
          <a:lstStyle/>
          <a:p>
            <a:pPr/>
            <a:r>
              <a:t>03</a:t>
            </a:r>
          </a:p>
        </p:txBody>
      </p:sp>
      <p:sp>
        <p:nvSpPr>
          <p:cNvPr id="233" name="Section 3 Title"/>
          <p:cNvSpPr txBox="1"/>
          <p:nvPr>
            <p:ph type="body" idx="24"/>
          </p:nvPr>
        </p:nvSpPr>
        <p:spPr>
          <a:prstGeom prst="rect">
            <a:avLst/>
          </a:prstGeom>
        </p:spPr>
        <p:txBody>
          <a:bodyPr/>
          <a:lstStyle/>
          <a:p>
            <a:pPr/>
            <a:r>
              <a:t>Section 3 Title</a:t>
            </a:r>
          </a:p>
        </p:txBody>
      </p:sp>
      <p:sp>
        <p:nvSpPr>
          <p:cNvPr id="234" name="Section 3 Subtitle"/>
          <p:cNvSpPr txBox="1"/>
          <p:nvPr>
            <p:ph type="body" idx="25"/>
          </p:nvPr>
        </p:nvSpPr>
        <p:spPr>
          <a:prstGeom prst="rect">
            <a:avLst/>
          </a:prstGeom>
        </p:spPr>
        <p:txBody>
          <a:bodyPr/>
          <a:lstStyle/>
          <a:p>
            <a:pPr/>
            <a:r>
              <a:t>Section 3 Subtitle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Slide Number"/>
          <p:cNvSpPr txBox="1"/>
          <p:nvPr>
            <p:ph type="sldNum" sz="quarter" idx="2"/>
          </p:nvPr>
        </p:nvSpPr>
        <p:spPr>
          <a:xfrm>
            <a:off x="12244306" y="9178263"/>
            <a:ext cx="227281"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7" name="Section Title"/>
          <p:cNvSpPr txBox="1"/>
          <p:nvPr>
            <p:ph type="body" idx="13"/>
          </p:nvPr>
        </p:nvSpPr>
        <p:spPr>
          <a:prstGeom prst="rect">
            <a:avLst/>
          </a:prstGeom>
        </p:spPr>
        <p:txBody>
          <a:bodyPr/>
          <a:lstStyle/>
          <a:p>
            <a:pPr/>
            <a:r>
              <a:t>Section Title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lide Number"/>
          <p:cNvSpPr/>
          <p:nvPr>
            <p:ph type="sldNum" sz="quarter" idx="2"/>
          </p:nvPr>
        </p:nvSpPr>
        <p:spPr>
          <a:xfrm>
            <a:off x="12244306" y="9178263"/>
            <a:ext cx="227281"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0" name="Section Title"/>
          <p:cNvSpPr txBox="1"/>
          <p:nvPr>
            <p:ph type="body" idx="13"/>
          </p:nvPr>
        </p:nvSpPr>
        <p:spPr>
          <a:prstGeom prst="rect">
            <a:avLst/>
          </a:prstGeom>
        </p:spPr>
        <p:txBody>
          <a:bodyPr/>
          <a:lstStyle/>
          <a:p>
            <a:pPr/>
            <a:r>
              <a:t>Section Title</a:t>
            </a:r>
          </a:p>
        </p:txBody>
      </p:sp>
      <p:sp>
        <p:nvSpPr>
          <p:cNvPr id="241" name="Line"/>
          <p:cNvSpPr/>
          <p:nvPr>
            <p:ph type="body" idx="14"/>
          </p:nvPr>
        </p:nvSpPr>
        <p:spPr>
          <a:prstGeom prst="line">
            <a:avLst/>
          </a:prstGeom>
        </p:spPr>
        <p:txBody>
          <a:bodyPr/>
          <a:lstStyle/>
          <a:p>
            <a:pPr marL="0" indent="0" algn="ctr">
              <a:spcBef>
                <a:spcPts val="0"/>
              </a:spcBef>
              <a:buSzTx/>
              <a:buNone/>
              <a:defRPr sz="2200">
                <a:solidFill>
                  <a:srgbClr val="FFFFFF"/>
                </a:solidFill>
                <a:latin typeface="+mn-lt"/>
                <a:ea typeface="+mn-ea"/>
                <a:cs typeface="+mn-cs"/>
                <a:sym typeface="Helvetica Neue Medium"/>
              </a:defRPr>
            </a:pPr>
          </a:p>
        </p:txBody>
      </p:sp>
      <p:sp>
        <p:nvSpPr>
          <p:cNvPr id="242" name="Lorem ipsum dolor sit amet, consectetur adipisici elit, sed do eiusmod tempor incididunt ut labore et dolore magna aliqua.…"/>
          <p:cNvSpPr/>
          <p:nvPr>
            <p:ph type="body" idx="15"/>
          </p:nvPr>
        </p:nvSpPr>
        <p:spPr>
          <a:prstGeom prst="rect">
            <a:avLst/>
          </a:prstGeom>
        </p:spPr>
        <p:txBody>
          <a:bodyPr/>
          <a:lstStyle/>
          <a:p>
            <a:pPr marL="0" indent="0" algn="just">
              <a:spcBef>
                <a:spcPts val="0"/>
              </a:spcBef>
              <a:buSzTx/>
              <a:buNone/>
              <a:defRPr sz="2400">
                <a:solidFill>
                  <a:srgbClr val="072027"/>
                </a:solidFill>
              </a:defRPr>
            </a:pPr>
            <a:r>
              <a:t>Lorem ipsum dolor sit amet, consectetur adipisici elit, sed do eiusmod tempor incididunt ut labore et dolore magna aliqua.</a:t>
            </a:r>
          </a:p>
          <a:p>
            <a:pPr marL="0" indent="0" algn="just">
              <a:spcBef>
                <a:spcPts val="0"/>
              </a:spcBef>
              <a:buSzTx/>
              <a:buNone/>
              <a:defRPr sz="2400">
                <a:solidFill>
                  <a:srgbClr val="072027"/>
                </a:solidFill>
              </a:defRPr>
            </a:pPr>
          </a:p>
          <a:p>
            <a:pPr marL="0" indent="0" algn="just">
              <a:spcBef>
                <a:spcPts val="0"/>
              </a:spcBef>
              <a:buSzTx/>
              <a:buNone/>
              <a:defRPr sz="2400">
                <a:solidFill>
                  <a:srgbClr val="072027"/>
                </a:solidFill>
              </a:defRPr>
            </a:pPr>
            <a:r>
              <a:t>Lorem ipsum dolor sit amet, consectetur adipisici elit, sed do eiusmod tempor incididunt ut labore et dolore magna aliqua.</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lide Number"/>
          <p:cNvSpPr/>
          <p:nvPr>
            <p:ph type="sldNum" sz="quarter" idx="2"/>
          </p:nvPr>
        </p:nvSpPr>
        <p:spPr>
          <a:xfrm>
            <a:off x="12244306" y="9181769"/>
            <a:ext cx="227281" cy="324307"/>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5" name="01"/>
          <p:cNvSpPr/>
          <p:nvPr>
            <p:ph type="body" idx="13"/>
          </p:nvPr>
        </p:nvSpPr>
        <p:spPr>
          <a:prstGeom prst="rect">
            <a:avLst/>
          </a:prstGeom>
        </p:spPr>
        <p:txBody>
          <a:bodyPr/>
          <a:lstStyle/>
          <a:p>
            <a:pPr/>
            <a:r>
              <a:t>01</a:t>
            </a:r>
          </a:p>
        </p:txBody>
      </p:sp>
      <p:sp>
        <p:nvSpPr>
          <p:cNvPr id="246" name="Page Title"/>
          <p:cNvSpPr txBox="1"/>
          <p:nvPr>
            <p:ph type="body" idx="14"/>
          </p:nvPr>
        </p:nvSpPr>
        <p:spPr>
          <a:prstGeom prst="rect">
            <a:avLst/>
          </a:prstGeom>
        </p:spPr>
        <p:txBody>
          <a:bodyPr/>
          <a:lstStyle/>
          <a:p>
            <a:pPr/>
            <a:r>
              <a:t>Page Title</a:t>
            </a:r>
          </a:p>
        </p:txBody>
      </p:sp>
      <p:sp>
        <p:nvSpPr>
          <p:cNvPr id="247" name="Page Subtitle"/>
          <p:cNvSpPr txBox="1"/>
          <p:nvPr>
            <p:ph type="body" idx="15"/>
          </p:nvPr>
        </p:nvSpPr>
        <p:spPr>
          <a:prstGeom prst="rect">
            <a:avLst/>
          </a:prstGeom>
        </p:spPr>
        <p:txBody>
          <a:bodyPr/>
          <a:lstStyle/>
          <a:p>
            <a:pPr/>
            <a:r>
              <a:t>Page Subtitle</a:t>
            </a:r>
          </a:p>
        </p:txBody>
      </p:sp>
      <p:sp>
        <p:nvSpPr>
          <p:cNvPr id="248" name="Part 1"/>
          <p:cNvSpPr txBox="1"/>
          <p:nvPr>
            <p:ph type="body" idx="16"/>
          </p:nvPr>
        </p:nvSpPr>
        <p:spPr>
          <a:prstGeom prst="rect">
            <a:avLst/>
          </a:prstGeom>
        </p:spPr>
        <p:txBody>
          <a:bodyPr/>
          <a:lstStyle/>
          <a:p>
            <a:pPr/>
            <a:r>
              <a:t>Part 1</a:t>
            </a:r>
          </a:p>
        </p:txBody>
      </p:sp>
      <p:sp>
        <p:nvSpPr>
          <p:cNvPr id="249" name="Lorem ipsum dolor sit amet, consectetur adipisici elit, sed do eiusmod tempor incididunt ut labore et dolore magna aliqua."/>
          <p:cNvSpPr txBox="1"/>
          <p:nvPr>
            <p:ph type="body" idx="17"/>
          </p:nvPr>
        </p:nvSpPr>
        <p:spPr>
          <a:prstGeom prst="rect">
            <a:avLst/>
          </a:prstGeom>
        </p:spPr>
        <p:txBody>
          <a:bodyPr/>
          <a:lstStyle/>
          <a:p>
            <a:pPr/>
            <a:r>
              <a:t>Lorem ipsum dolor sit amet, consectetur adipisici elit, sed do eiusmod tempor incididunt ut labore et dolore magna aliqua.</a:t>
            </a:r>
          </a:p>
        </p:txBody>
      </p:sp>
      <p:sp>
        <p:nvSpPr>
          <p:cNvPr id="250" name="Part 2"/>
          <p:cNvSpPr txBox="1"/>
          <p:nvPr>
            <p:ph type="body" idx="18"/>
          </p:nvPr>
        </p:nvSpPr>
        <p:spPr>
          <a:prstGeom prst="rect">
            <a:avLst/>
          </a:prstGeom>
        </p:spPr>
        <p:txBody>
          <a:bodyPr/>
          <a:lstStyle/>
          <a:p>
            <a:pPr/>
            <a:r>
              <a:t>Part 2</a:t>
            </a:r>
          </a:p>
        </p:txBody>
      </p:sp>
      <p:sp>
        <p:nvSpPr>
          <p:cNvPr id="251" name="Lorem ipsum dolor sit amet, consectetur adipisici elit, sed do eiusmod tempor incididunt ut labore et dolore magna aliqua."/>
          <p:cNvSpPr txBox="1"/>
          <p:nvPr>
            <p:ph type="body" idx="19"/>
          </p:nvPr>
        </p:nvSpPr>
        <p:spPr>
          <a:prstGeom prst="rect">
            <a:avLst/>
          </a:prstGeom>
        </p:spPr>
        <p:txBody>
          <a:bodyPr/>
          <a:lstStyle/>
          <a:p>
            <a:pPr/>
            <a:r>
              <a:t>Lorem ipsum dolor sit amet, consectetur adipisici elit, sed do eiusmod tempor incididunt ut labore et dolore magna aliqua.</a:t>
            </a:r>
          </a:p>
        </p:txBody>
      </p:sp>
      <p:sp>
        <p:nvSpPr>
          <p:cNvPr id="252" name="Part 3"/>
          <p:cNvSpPr txBox="1"/>
          <p:nvPr>
            <p:ph type="body" idx="20"/>
          </p:nvPr>
        </p:nvSpPr>
        <p:spPr>
          <a:prstGeom prst="rect">
            <a:avLst/>
          </a:prstGeom>
        </p:spPr>
        <p:txBody>
          <a:bodyPr/>
          <a:lstStyle/>
          <a:p>
            <a:pPr/>
            <a:r>
              <a:t>Part 3</a:t>
            </a:r>
          </a:p>
        </p:txBody>
      </p:sp>
      <p:sp>
        <p:nvSpPr>
          <p:cNvPr id="253" name="Lorem ipsum dolor sit amet, consectetur adipisici elit, sed do eiusmod tempor incididunt ut labore et dolore magna aliqua."/>
          <p:cNvSpPr txBox="1"/>
          <p:nvPr>
            <p:ph type="body" idx="21"/>
          </p:nvPr>
        </p:nvSpPr>
        <p:spPr>
          <a:prstGeom prst="rect">
            <a:avLst/>
          </a:prstGeom>
        </p:spPr>
        <p:txBody>
          <a:bodyPr/>
          <a:lstStyle/>
          <a:p>
            <a:pPr/>
            <a:r>
              <a:t>Lorem ipsum dolor sit amet, consectetur adipisici elit, sed do eiusmod tempor incididunt ut labore et dolore magna aliqua.</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lide Number"/>
          <p:cNvSpPr/>
          <p:nvPr>
            <p:ph type="sldNum" sz="quarter" idx="2"/>
          </p:nvPr>
        </p:nvSpPr>
        <p:spPr>
          <a:xfrm>
            <a:off x="12244306" y="9181769"/>
            <a:ext cx="227281" cy="324307"/>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6" name="01"/>
          <p:cNvSpPr/>
          <p:nvPr>
            <p:ph type="body" idx="13"/>
          </p:nvPr>
        </p:nvSpPr>
        <p:spPr>
          <a:prstGeom prst="rect">
            <a:avLst/>
          </a:prstGeom>
        </p:spPr>
        <p:txBody>
          <a:bodyPr/>
          <a:lstStyle/>
          <a:p>
            <a:pPr/>
            <a:r>
              <a:t>01</a:t>
            </a:r>
          </a:p>
        </p:txBody>
      </p:sp>
      <p:sp>
        <p:nvSpPr>
          <p:cNvPr id="257" name="Page Title"/>
          <p:cNvSpPr txBox="1"/>
          <p:nvPr>
            <p:ph type="body" idx="14"/>
          </p:nvPr>
        </p:nvSpPr>
        <p:spPr>
          <a:prstGeom prst="rect">
            <a:avLst/>
          </a:prstGeom>
        </p:spPr>
        <p:txBody>
          <a:bodyPr/>
          <a:lstStyle/>
          <a:p>
            <a:pPr/>
            <a:r>
              <a:t>Page Title</a:t>
            </a:r>
          </a:p>
        </p:txBody>
      </p:sp>
      <p:sp>
        <p:nvSpPr>
          <p:cNvPr id="258" name="Page Subtitle"/>
          <p:cNvSpPr txBox="1"/>
          <p:nvPr>
            <p:ph type="body" idx="15"/>
          </p:nvPr>
        </p:nvSpPr>
        <p:spPr>
          <a:prstGeom prst="rect">
            <a:avLst/>
          </a:prstGeom>
        </p:spPr>
        <p:txBody>
          <a:bodyPr/>
          <a:lstStyle/>
          <a:p>
            <a:pPr/>
            <a:r>
              <a:t>Page Subtitle</a:t>
            </a:r>
          </a:p>
        </p:txBody>
      </p:sp>
      <p:sp>
        <p:nvSpPr>
          <p:cNvPr id="259" name="Part 1"/>
          <p:cNvSpPr txBox="1"/>
          <p:nvPr>
            <p:ph type="body" idx="16"/>
          </p:nvPr>
        </p:nvSpPr>
        <p:spPr>
          <a:prstGeom prst="rect">
            <a:avLst/>
          </a:prstGeom>
        </p:spPr>
        <p:txBody>
          <a:bodyPr/>
          <a:lstStyle/>
          <a:p>
            <a:pPr/>
            <a:r>
              <a:t>Part 1</a:t>
            </a:r>
          </a:p>
        </p:txBody>
      </p:sp>
      <p:sp>
        <p:nvSpPr>
          <p:cNvPr id="260" name="Lorem ipsum dolor sit amet, consectetur adipisici elit, sed do eiusmod tempor incididunt ut labore et dolore magna aliqua."/>
          <p:cNvSpPr txBox="1"/>
          <p:nvPr>
            <p:ph type="body" idx="17"/>
          </p:nvPr>
        </p:nvSpPr>
        <p:spPr>
          <a:prstGeom prst="rect">
            <a:avLst/>
          </a:prstGeom>
        </p:spPr>
        <p:txBody>
          <a:bodyPr/>
          <a:lstStyle/>
          <a:p>
            <a:pPr/>
            <a:r>
              <a:t>Lorem ipsum dolor sit amet, consectetur adipisici elit, sed do eiusmod tempor incididunt ut labore et dolore magna aliqua.</a:t>
            </a:r>
          </a:p>
        </p:txBody>
      </p:sp>
      <p:sp>
        <p:nvSpPr>
          <p:cNvPr id="261" name="Part 2"/>
          <p:cNvSpPr txBox="1"/>
          <p:nvPr>
            <p:ph type="body" idx="18"/>
          </p:nvPr>
        </p:nvSpPr>
        <p:spPr>
          <a:prstGeom prst="rect">
            <a:avLst/>
          </a:prstGeom>
        </p:spPr>
        <p:txBody>
          <a:bodyPr/>
          <a:lstStyle/>
          <a:p>
            <a:pPr/>
            <a:r>
              <a:t>Part 2</a:t>
            </a:r>
          </a:p>
        </p:txBody>
      </p:sp>
      <p:sp>
        <p:nvSpPr>
          <p:cNvPr id="262" name="Lorem ipsum dolor sit amet, consectetur adipisici elit, sed do eiusmod tempor incididunt ut labore et dolore magna aliqua."/>
          <p:cNvSpPr txBox="1"/>
          <p:nvPr>
            <p:ph type="body" idx="19"/>
          </p:nvPr>
        </p:nvSpPr>
        <p:spPr>
          <a:prstGeom prst="rect">
            <a:avLst/>
          </a:prstGeom>
        </p:spPr>
        <p:txBody>
          <a:bodyPr/>
          <a:lstStyle/>
          <a:p>
            <a:pPr/>
            <a:r>
              <a:t>Lorem ipsum dolor sit amet, consectetur adipisici elit, sed do eiusmod tempor incididunt ut labore et dolore magna aliqua.</a:t>
            </a:r>
          </a:p>
        </p:txBody>
      </p:sp>
      <p:sp>
        <p:nvSpPr>
          <p:cNvPr id="263" name="Title"/>
          <p:cNvSpPr txBox="1"/>
          <p:nvPr>
            <p:ph type="body" idx="20"/>
          </p:nvPr>
        </p:nvSpPr>
        <p:spPr>
          <a:prstGeom prst="rect">
            <a:avLst/>
          </a:prstGeom>
        </p:spPr>
        <p:txBody>
          <a:bodyPr/>
          <a:lstStyle/>
          <a:p>
            <a:pPr/>
            <a:r>
              <a:t>Title</a:t>
            </a:r>
          </a:p>
        </p:txBody>
      </p:sp>
      <p:sp>
        <p:nvSpPr>
          <p:cNvPr id="264" name="Lorem ipsum dolor sit amet, sed do eiusmod tempor incididunt ut labore et dolore magna aliqua."/>
          <p:cNvSpPr txBox="1"/>
          <p:nvPr>
            <p:ph type="body" idx="21"/>
          </p:nvPr>
        </p:nvSpPr>
        <p:spPr>
          <a:prstGeom prst="rect">
            <a:avLst/>
          </a:prstGeom>
        </p:spPr>
        <p:txBody>
          <a:bodyPr/>
          <a:lstStyle/>
          <a:p>
            <a:pPr/>
            <a:r>
              <a:t>Lorem ipsum dolor sit amet, sed do eiusmod tempor incididunt ut labore et dolore magna aliqua.</a:t>
            </a:r>
          </a:p>
        </p:txBody>
      </p:sp>
      <p:pic>
        <p:nvPicPr>
          <p:cNvPr id="265" name="Image" descr="Image"/>
          <p:cNvPicPr>
            <a:picLocks noChangeAspect="1"/>
          </p:cNvPicPr>
          <p:nvPr>
            <p:ph type="pic" idx="22"/>
          </p:nvPr>
        </p:nvPicPr>
        <p:blipFill>
          <a:blip r:embed="rId2">
            <a:extLst/>
          </a:blip>
          <a:srcRect l="11189" t="11129" r="11189" b="11129"/>
          <a:stretch>
            <a:fillRect/>
          </a:stretch>
        </p:blipFill>
        <p:spPr>
          <a:prstGeom prst="rect">
            <a:avLst/>
          </a:prstGeom>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lide Number"/>
          <p:cNvSpPr/>
          <p:nvPr>
            <p:ph type="sldNum" sz="quarter" idx="2"/>
          </p:nvPr>
        </p:nvSpPr>
        <p:spPr>
          <a:xfrm>
            <a:off x="12244306" y="9178263"/>
            <a:ext cx="227281"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8" name="01"/>
          <p:cNvSpPr/>
          <p:nvPr>
            <p:ph type="body" idx="13"/>
          </p:nvPr>
        </p:nvSpPr>
        <p:spPr>
          <a:prstGeom prst="rect">
            <a:avLst/>
          </a:prstGeom>
        </p:spPr>
        <p:txBody>
          <a:bodyPr/>
          <a:lstStyle/>
          <a:p>
            <a:pPr/>
            <a:r>
              <a:t>01</a:t>
            </a:r>
          </a:p>
        </p:txBody>
      </p:sp>
      <p:sp>
        <p:nvSpPr>
          <p:cNvPr id="269" name="Page Title"/>
          <p:cNvSpPr txBox="1"/>
          <p:nvPr>
            <p:ph type="body" idx="14"/>
          </p:nvPr>
        </p:nvSpPr>
        <p:spPr>
          <a:prstGeom prst="rect">
            <a:avLst/>
          </a:prstGeom>
        </p:spPr>
        <p:txBody>
          <a:bodyPr/>
          <a:lstStyle/>
          <a:p>
            <a:pPr/>
            <a:r>
              <a:t>Page Title</a:t>
            </a:r>
          </a:p>
        </p:txBody>
      </p:sp>
      <p:sp>
        <p:nvSpPr>
          <p:cNvPr id="270" name="Page Subtitle"/>
          <p:cNvSpPr txBox="1"/>
          <p:nvPr>
            <p:ph type="body" idx="15"/>
          </p:nvPr>
        </p:nvSpPr>
        <p:spPr>
          <a:prstGeom prst="rect">
            <a:avLst/>
          </a:prstGeom>
        </p:spPr>
        <p:txBody>
          <a:bodyPr/>
          <a:lstStyle/>
          <a:p>
            <a:pPr/>
            <a:r>
              <a:t>Page Subtitle</a:t>
            </a:r>
          </a:p>
        </p:txBody>
      </p:sp>
      <p:sp>
        <p:nvSpPr>
          <p:cNvPr id="271" name="Title"/>
          <p:cNvSpPr txBox="1"/>
          <p:nvPr>
            <p:ph type="body" idx="16"/>
          </p:nvPr>
        </p:nvSpPr>
        <p:spPr>
          <a:prstGeom prst="rect">
            <a:avLst/>
          </a:prstGeom>
        </p:spPr>
        <p:txBody>
          <a:bodyPr/>
          <a:lstStyle/>
          <a:p>
            <a:pPr/>
            <a:r>
              <a:t>Title</a:t>
            </a:r>
          </a:p>
        </p:txBody>
      </p:sp>
      <p:sp>
        <p:nvSpPr>
          <p:cNvPr id="272" name="Lorem ipsum dolor sit amet, sed do eiusmod tempor incididunt ut labore et dolore magna aliqua. Lorem ipsum dolor sit amet, sed do eiusmod tempor incididunt ut labore et dolore magna aliqua."/>
          <p:cNvSpPr txBox="1"/>
          <p:nvPr>
            <p:ph type="body" idx="17"/>
          </p:nvPr>
        </p:nvSpPr>
        <p:spPr>
          <a:prstGeom prst="rect">
            <a:avLst/>
          </a:prstGeom>
        </p:spPr>
        <p:txBody>
          <a:bodyPr/>
          <a:lstStyle/>
          <a:p>
            <a:pPr/>
            <a:r>
              <a:t>Lorem ipsum dolor sit amet, sed do eiusmod tempor incididunt ut labore et dolore magna aliqua. Lorem ipsum dolor sit amet, sed do eiusmod tempor incididunt ut labore et dolore magna aliqua.</a:t>
            </a:r>
          </a:p>
        </p:txBody>
      </p:sp>
      <p:pic>
        <p:nvPicPr>
          <p:cNvPr id="273" name="Image" descr="Image"/>
          <p:cNvPicPr>
            <a:picLocks noChangeAspect="0"/>
          </p:cNvPicPr>
          <p:nvPr>
            <p:ph type="pic" idx="18"/>
          </p:nvPr>
        </p:nvPicPr>
        <p:blipFill>
          <a:blip r:embed="rId2">
            <a:extLst/>
          </a:blip>
          <a:srcRect l="0" t="12351" r="0" b="12351"/>
          <a:stretch>
            <a:fillRect/>
          </a:stretch>
        </p:blipFill>
        <p:spPr>
          <a:xfrm>
            <a:off x="2451756" y="2251689"/>
            <a:ext cx="8101288" cy="4572001"/>
          </a:xfrm>
          <a:prstGeom prst="rect">
            <a:avLst/>
          </a:prstGeom>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Slide Number"/>
          <p:cNvSpPr/>
          <p:nvPr>
            <p:ph type="sldNum" sz="quarter" idx="2"/>
          </p:nvPr>
        </p:nvSpPr>
        <p:spPr>
          <a:xfrm>
            <a:off x="12244306" y="9178263"/>
            <a:ext cx="227281"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76" name="01"/>
          <p:cNvSpPr/>
          <p:nvPr>
            <p:ph type="body" idx="13"/>
          </p:nvPr>
        </p:nvSpPr>
        <p:spPr>
          <a:prstGeom prst="rect">
            <a:avLst/>
          </a:prstGeom>
        </p:spPr>
        <p:txBody>
          <a:bodyPr/>
          <a:lstStyle/>
          <a:p>
            <a:pPr/>
            <a:r>
              <a:t>01</a:t>
            </a:r>
          </a:p>
        </p:txBody>
      </p:sp>
      <p:sp>
        <p:nvSpPr>
          <p:cNvPr id="277" name="Page Title"/>
          <p:cNvSpPr txBox="1"/>
          <p:nvPr>
            <p:ph type="body" idx="14"/>
          </p:nvPr>
        </p:nvSpPr>
        <p:spPr>
          <a:prstGeom prst="rect">
            <a:avLst/>
          </a:prstGeom>
        </p:spPr>
        <p:txBody>
          <a:bodyPr/>
          <a:lstStyle/>
          <a:p>
            <a:pPr/>
            <a:r>
              <a:t>Page Title</a:t>
            </a:r>
          </a:p>
        </p:txBody>
      </p:sp>
      <p:sp>
        <p:nvSpPr>
          <p:cNvPr id="278" name="Page Subtitle"/>
          <p:cNvSpPr txBox="1"/>
          <p:nvPr>
            <p:ph type="body" idx="15"/>
          </p:nvPr>
        </p:nvSpPr>
        <p:spPr>
          <a:prstGeom prst="rect">
            <a:avLst/>
          </a:prstGeom>
        </p:spPr>
        <p:txBody>
          <a:bodyPr/>
          <a:lstStyle/>
          <a:p>
            <a:pPr/>
            <a:r>
              <a:t>Page Subtitle</a:t>
            </a:r>
          </a:p>
        </p:txBody>
      </p:sp>
      <p:sp>
        <p:nvSpPr>
          <p:cNvPr id="279" name="Title 1"/>
          <p:cNvSpPr txBox="1"/>
          <p:nvPr>
            <p:ph type="body" idx="16"/>
          </p:nvPr>
        </p:nvSpPr>
        <p:spPr>
          <a:prstGeom prst="rect">
            <a:avLst/>
          </a:prstGeom>
        </p:spPr>
        <p:txBody>
          <a:bodyPr/>
          <a:lstStyle/>
          <a:p>
            <a:pPr/>
            <a:r>
              <a:t>Title 1</a:t>
            </a:r>
          </a:p>
        </p:txBody>
      </p:sp>
      <p:sp>
        <p:nvSpPr>
          <p:cNvPr id="280" name="Lorem ipsum dolor sit amet, sed do eiusmod tempor incididunt ut labore et dolore magna aliqua."/>
          <p:cNvSpPr txBox="1"/>
          <p:nvPr>
            <p:ph type="body" idx="17"/>
          </p:nvPr>
        </p:nvSpPr>
        <p:spPr>
          <a:prstGeom prst="rect">
            <a:avLst/>
          </a:prstGeom>
        </p:spPr>
        <p:txBody>
          <a:bodyPr/>
          <a:lstStyle/>
          <a:p>
            <a:pPr/>
            <a:r>
              <a:t>Lorem ipsum dolor sit amet, sed do eiusmod tempor incididunt ut labore et dolore magna aliqua.</a:t>
            </a:r>
          </a:p>
        </p:txBody>
      </p:sp>
      <p:pic>
        <p:nvPicPr>
          <p:cNvPr id="281" name="Image" descr="Image"/>
          <p:cNvPicPr>
            <a:picLocks noChangeAspect="1"/>
          </p:cNvPicPr>
          <p:nvPr>
            <p:ph type="pic" idx="18"/>
          </p:nvPr>
        </p:nvPicPr>
        <p:blipFill>
          <a:blip r:embed="rId2">
            <a:extLst/>
          </a:blip>
          <a:srcRect l="11189" t="11129" r="11189" b="11129"/>
          <a:stretch>
            <a:fillRect/>
          </a:stretch>
        </p:blipFill>
        <p:spPr>
          <a:prstGeom prst="rect">
            <a:avLst/>
          </a:prstGeom>
        </p:spPr>
      </p:pic>
      <p:sp>
        <p:nvSpPr>
          <p:cNvPr id="282" name="Title 2"/>
          <p:cNvSpPr txBox="1"/>
          <p:nvPr>
            <p:ph type="body" idx="19"/>
          </p:nvPr>
        </p:nvSpPr>
        <p:spPr>
          <a:prstGeom prst="rect">
            <a:avLst/>
          </a:prstGeom>
        </p:spPr>
        <p:txBody>
          <a:bodyPr/>
          <a:lstStyle/>
          <a:p>
            <a:pPr/>
            <a:r>
              <a:t>Title 2</a:t>
            </a:r>
          </a:p>
        </p:txBody>
      </p:sp>
      <p:sp>
        <p:nvSpPr>
          <p:cNvPr id="283" name="Lorem ipsum dolor sit amet, sed do eiusmod tempor incididunt ut labore et dolore magna aliqua."/>
          <p:cNvSpPr txBox="1"/>
          <p:nvPr>
            <p:ph type="body" idx="20"/>
          </p:nvPr>
        </p:nvSpPr>
        <p:spPr>
          <a:prstGeom prst="rect">
            <a:avLst/>
          </a:prstGeom>
        </p:spPr>
        <p:txBody>
          <a:bodyPr/>
          <a:lstStyle/>
          <a:p>
            <a:pPr/>
            <a:r>
              <a:t>Lorem ipsum dolor sit amet, sed do eiusmod tempor incididunt ut labore et dolore magna aliqua.</a:t>
            </a:r>
          </a:p>
        </p:txBody>
      </p:sp>
      <p:pic>
        <p:nvPicPr>
          <p:cNvPr id="284" name="Image" descr="Image"/>
          <p:cNvPicPr>
            <a:picLocks noChangeAspect="1"/>
          </p:cNvPicPr>
          <p:nvPr>
            <p:ph type="pic" idx="21"/>
          </p:nvPr>
        </p:nvPicPr>
        <p:blipFill>
          <a:blip r:embed="rId2">
            <a:extLst/>
          </a:blip>
          <a:srcRect l="11189" t="11129" r="11189" b="11129"/>
          <a:stretch>
            <a:fillRect/>
          </a:stretch>
        </p:blipFill>
        <p:spPr>
          <a:prstGeom prst="rect">
            <a:avLst/>
          </a:prstGeom>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Slide Number"/>
          <p:cNvSpPr/>
          <p:nvPr>
            <p:ph type="sldNum" sz="quarter" idx="2"/>
          </p:nvPr>
        </p:nvSpPr>
        <p:spPr>
          <a:xfrm>
            <a:off x="12244306" y="9178263"/>
            <a:ext cx="227281"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7" name="01"/>
          <p:cNvSpPr/>
          <p:nvPr>
            <p:ph type="body" idx="13"/>
          </p:nvPr>
        </p:nvSpPr>
        <p:spPr>
          <a:prstGeom prst="rect">
            <a:avLst/>
          </a:prstGeom>
        </p:spPr>
        <p:txBody>
          <a:bodyPr/>
          <a:lstStyle/>
          <a:p>
            <a:pPr/>
            <a:r>
              <a:t>01</a:t>
            </a:r>
          </a:p>
        </p:txBody>
      </p:sp>
      <p:sp>
        <p:nvSpPr>
          <p:cNvPr id="288" name="Page Title"/>
          <p:cNvSpPr txBox="1"/>
          <p:nvPr>
            <p:ph type="body" idx="14"/>
          </p:nvPr>
        </p:nvSpPr>
        <p:spPr>
          <a:prstGeom prst="rect">
            <a:avLst/>
          </a:prstGeom>
        </p:spPr>
        <p:txBody>
          <a:bodyPr/>
          <a:lstStyle/>
          <a:p>
            <a:pPr/>
            <a:r>
              <a:t>Page Title</a:t>
            </a:r>
          </a:p>
        </p:txBody>
      </p:sp>
      <p:sp>
        <p:nvSpPr>
          <p:cNvPr id="289" name="Page Subtitle"/>
          <p:cNvSpPr txBox="1"/>
          <p:nvPr>
            <p:ph type="body" idx="15"/>
          </p:nvPr>
        </p:nvSpPr>
        <p:spPr>
          <a:prstGeom prst="rect">
            <a:avLst/>
          </a:prstGeom>
        </p:spPr>
        <p:txBody>
          <a:bodyPr/>
          <a:lstStyle/>
          <a:p>
            <a:pPr/>
            <a:r>
              <a:t>Page Subtitle</a:t>
            </a:r>
          </a:p>
        </p:txBody>
      </p:sp>
      <p:pic>
        <p:nvPicPr>
          <p:cNvPr id="290" name="Image" descr="Image"/>
          <p:cNvPicPr>
            <a:picLocks noChangeAspect="1"/>
          </p:cNvPicPr>
          <p:nvPr>
            <p:ph type="pic" idx="16"/>
          </p:nvPr>
        </p:nvPicPr>
        <p:blipFill>
          <a:blip r:embed="rId2">
            <a:extLst/>
          </a:blip>
          <a:srcRect l="9128" t="12570" r="15961" b="12570"/>
          <a:stretch>
            <a:fillRect/>
          </a:stretch>
        </p:blipFill>
        <p:spPr>
          <a:prstGeom prst="rect">
            <a:avLst/>
          </a:prstGeom>
        </p:spPr>
      </p:pic>
      <p:pic>
        <p:nvPicPr>
          <p:cNvPr id="291" name="Image" descr="Image"/>
          <p:cNvPicPr>
            <a:picLocks noChangeAspect="1"/>
          </p:cNvPicPr>
          <p:nvPr>
            <p:ph type="pic" idx="17"/>
          </p:nvPr>
        </p:nvPicPr>
        <p:blipFill>
          <a:blip r:embed="rId2">
            <a:extLst/>
          </a:blip>
          <a:srcRect l="9128" t="12570" r="15961" b="12570"/>
          <a:stretch>
            <a:fillRect/>
          </a:stretch>
        </p:blipFill>
        <p:spPr>
          <a:prstGeom prst="rect">
            <a:avLst/>
          </a:prstGeom>
        </p:spPr>
      </p:pic>
      <p:pic>
        <p:nvPicPr>
          <p:cNvPr id="292" name="Image" descr="Image"/>
          <p:cNvPicPr>
            <a:picLocks noChangeAspect="1"/>
          </p:cNvPicPr>
          <p:nvPr>
            <p:ph type="pic" idx="18"/>
          </p:nvPr>
        </p:nvPicPr>
        <p:blipFill>
          <a:blip r:embed="rId2">
            <a:extLst/>
          </a:blip>
          <a:srcRect l="9128" t="12570" r="15961" b="12570"/>
          <a:stretch>
            <a:fillRect/>
          </a:stretch>
        </p:blipFill>
        <p:spPr>
          <a:prstGeom prst="rect">
            <a:avLst/>
          </a:prstGeom>
        </p:spPr>
      </p:pic>
      <p:sp>
        <p:nvSpPr>
          <p:cNvPr id="293" name="Title 1"/>
          <p:cNvSpPr txBox="1"/>
          <p:nvPr>
            <p:ph type="body" idx="19"/>
          </p:nvPr>
        </p:nvSpPr>
        <p:spPr>
          <a:prstGeom prst="rect">
            <a:avLst/>
          </a:prstGeom>
        </p:spPr>
        <p:txBody>
          <a:bodyPr/>
          <a:lstStyle/>
          <a:p>
            <a:pPr/>
            <a:r>
              <a:t>Title 1</a:t>
            </a:r>
          </a:p>
        </p:txBody>
      </p:sp>
      <p:sp>
        <p:nvSpPr>
          <p:cNvPr id="294" name="Lorem ipsum dolor sit amet, consectetur adipisici elit, sed do eiusmod tempor incididunt ut labore et dolore"/>
          <p:cNvSpPr txBox="1"/>
          <p:nvPr>
            <p:ph type="body" idx="20"/>
          </p:nvPr>
        </p:nvSpPr>
        <p:spPr>
          <a:prstGeom prst="rect">
            <a:avLst/>
          </a:prstGeom>
        </p:spPr>
        <p:txBody>
          <a:bodyPr/>
          <a:lstStyle/>
          <a:p>
            <a:pPr/>
            <a:r>
              <a:t>Lorem ipsum dolor sit amet, consectetur adipisici elit, sed do eiusmod tempor incididunt ut labore et dolore</a:t>
            </a:r>
          </a:p>
        </p:txBody>
      </p:sp>
      <p:sp>
        <p:nvSpPr>
          <p:cNvPr id="295" name="Title 2"/>
          <p:cNvSpPr txBox="1"/>
          <p:nvPr>
            <p:ph type="body" idx="21"/>
          </p:nvPr>
        </p:nvSpPr>
        <p:spPr>
          <a:prstGeom prst="rect">
            <a:avLst/>
          </a:prstGeom>
        </p:spPr>
        <p:txBody>
          <a:bodyPr/>
          <a:lstStyle/>
          <a:p>
            <a:pPr/>
            <a:r>
              <a:t>Title 2</a:t>
            </a:r>
          </a:p>
        </p:txBody>
      </p:sp>
      <p:sp>
        <p:nvSpPr>
          <p:cNvPr id="296" name="Lorem ipsum dolor sit amet, consectetur adipisici elit, sed do eiusmod tempor incididunt ut labore et dolore"/>
          <p:cNvSpPr txBox="1"/>
          <p:nvPr>
            <p:ph type="body" idx="22"/>
          </p:nvPr>
        </p:nvSpPr>
        <p:spPr>
          <a:prstGeom prst="rect">
            <a:avLst/>
          </a:prstGeom>
        </p:spPr>
        <p:txBody>
          <a:bodyPr/>
          <a:lstStyle/>
          <a:p>
            <a:pPr/>
            <a:r>
              <a:t>Lorem ipsum dolor sit amet, consectetur adipisici elit, sed do eiusmod tempor incididunt ut labore et dolore</a:t>
            </a:r>
          </a:p>
        </p:txBody>
      </p:sp>
      <p:sp>
        <p:nvSpPr>
          <p:cNvPr id="297" name="Title 3"/>
          <p:cNvSpPr txBox="1"/>
          <p:nvPr>
            <p:ph type="body" idx="23"/>
          </p:nvPr>
        </p:nvSpPr>
        <p:spPr>
          <a:prstGeom prst="rect">
            <a:avLst/>
          </a:prstGeom>
        </p:spPr>
        <p:txBody>
          <a:bodyPr/>
          <a:lstStyle/>
          <a:p>
            <a:pPr/>
            <a:r>
              <a:t>Title 3</a:t>
            </a:r>
          </a:p>
        </p:txBody>
      </p:sp>
      <p:sp>
        <p:nvSpPr>
          <p:cNvPr id="298" name="Lorem ipsum dolor sit amet, consectetur adipisici elit, sed do eiusmod tempor incididunt ut labore et dolore"/>
          <p:cNvSpPr txBox="1"/>
          <p:nvPr>
            <p:ph type="body" idx="24"/>
          </p:nvPr>
        </p:nvSpPr>
        <p:spPr>
          <a:prstGeom prst="rect">
            <a:avLst/>
          </a:prstGeom>
        </p:spPr>
        <p:txBody>
          <a:bodyPr/>
          <a:lstStyle/>
          <a:p>
            <a:pPr/>
            <a:r>
              <a:t>Lorem ipsum dolor sit amet, consectetur adipisici elit, sed do eiusmod tempor incididunt ut labore et dolore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72027"/>
      </a:dk1>
      <a:lt1>
        <a:srgbClr val="272220"/>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a:ea typeface="Helvetica Neue"/>
        <a:cs typeface="Helvetica Neue"/>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a:ea typeface="Helvetica Neue"/>
        <a:cs typeface="Helvetica Neue"/>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l"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072027"/>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